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66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2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9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3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3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1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7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3831-3B6A-4A14-8284-77E52C2F9E2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52B3-1493-4CDD-9E1F-8131DAC82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olymp.academtalant.ru/vserosschooldo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1125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Методическое объединение учителей физики </a:t>
            </a:r>
            <a:br>
              <a:rPr lang="ru-RU" sz="3100" dirty="0" smtClean="0"/>
            </a:br>
            <a:r>
              <a:rPr lang="ru-RU" sz="3100" dirty="0" smtClean="0"/>
              <a:t>Приморского района </a:t>
            </a:r>
            <a:br>
              <a:rPr lang="ru-RU" sz="3100" dirty="0" smtClean="0"/>
            </a:br>
            <a:r>
              <a:rPr lang="ru-RU" sz="3100" dirty="0" err="1" smtClean="0"/>
              <a:t>г.Санкт</a:t>
            </a:r>
            <a:r>
              <a:rPr lang="ru-RU" sz="3100" dirty="0" smtClean="0"/>
              <a:t>-Петербурга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4000" i="1" dirty="0" smtClean="0"/>
              <a:t>«</a:t>
            </a:r>
            <a:r>
              <a:rPr lang="ru-RU" sz="4000" i="1" dirty="0"/>
              <a:t>Анализ работы за 2023-2024 учебный год. Основные направления и задачи работы РМО учителей физики и астрономии </a:t>
            </a:r>
            <a:r>
              <a:rPr lang="en-US" sz="4000" i="1" smtClean="0"/>
              <a:t/>
            </a:r>
            <a:br>
              <a:rPr lang="en-US" sz="4000" i="1" smtClean="0"/>
            </a:br>
            <a:r>
              <a:rPr lang="ru-RU" sz="4000" i="1" smtClean="0"/>
              <a:t>на </a:t>
            </a:r>
            <a:r>
              <a:rPr lang="ru-RU" sz="4000" i="1" dirty="0"/>
              <a:t>2024-2025 учебный год»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158702"/>
            <a:ext cx="6400800" cy="694928"/>
          </a:xfrm>
        </p:spPr>
        <p:txBody>
          <a:bodyPr/>
          <a:lstStyle/>
          <a:p>
            <a:r>
              <a:rPr lang="ru-RU" dirty="0" smtClean="0"/>
              <a:t>23.09.2024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Новости по ВПР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 Появился приказ, который устанавливает сроки, состав участников, перечень предметов и продолжительность проведения ВПР</a:t>
            </a:r>
            <a:r>
              <a:rPr lang="en-US" dirty="0" smtClean="0"/>
              <a:t> (</a:t>
            </a:r>
            <a:r>
              <a:rPr lang="ru-RU" dirty="0" smtClean="0"/>
              <a:t>Пр.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№1008 от 13.05.2024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Есть существенные  изменения:</a:t>
            </a:r>
          </a:p>
          <a:p>
            <a:r>
              <a:rPr lang="ru-RU" dirty="0" smtClean="0"/>
              <a:t>    1. ВПР будет проходить с 11.04.25 по 16.05.25.</a:t>
            </a:r>
          </a:p>
          <a:p>
            <a:r>
              <a:rPr lang="ru-RU" dirty="0" smtClean="0"/>
              <a:t>    2. Вместо 11 классов участвуют теперь 10-классники. </a:t>
            </a:r>
          </a:p>
          <a:p>
            <a:r>
              <a:rPr lang="ru-RU" dirty="0" smtClean="0"/>
              <a:t>    3.  Немного изменился перечень предметов.</a:t>
            </a:r>
          </a:p>
          <a:p>
            <a:r>
              <a:rPr lang="ru-RU" dirty="0" smtClean="0"/>
              <a:t>    4. Продолжительность по физике - два урока, не более чем 45 </a:t>
            </a:r>
            <a:r>
              <a:rPr lang="ru-RU" dirty="0" smtClean="0"/>
              <a:t>минут каждый: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физика базовая 7 </a:t>
            </a:r>
            <a:r>
              <a:rPr lang="ru-RU" dirty="0" err="1" smtClean="0"/>
              <a:t>кл</a:t>
            </a:r>
            <a:r>
              <a:rPr lang="ru-RU" dirty="0" smtClean="0"/>
              <a:t>, 8 </a:t>
            </a:r>
            <a:r>
              <a:rPr lang="ru-RU" dirty="0" err="1" smtClean="0"/>
              <a:t>кл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физика с углубленным изучением предмета 7 </a:t>
            </a:r>
            <a:r>
              <a:rPr lang="ru-RU" dirty="0" err="1" smtClean="0"/>
              <a:t>кл</a:t>
            </a:r>
            <a:r>
              <a:rPr lang="ru-RU" dirty="0" smtClean="0"/>
              <a:t>, 8 </a:t>
            </a:r>
            <a:r>
              <a:rPr lang="ru-RU" dirty="0" err="1" smtClean="0"/>
              <a:t>кл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физика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25782" r="21596" b="7954"/>
          <a:stretch/>
        </p:blipFill>
        <p:spPr bwMode="auto">
          <a:xfrm>
            <a:off x="395536" y="476672"/>
            <a:ext cx="8318786" cy="585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Вебинар</a:t>
            </a:r>
            <a:r>
              <a:rPr lang="ru-RU" dirty="0"/>
              <a:t> «Анализ результатов  ЕГЭ по физике 2024г».,  </a:t>
            </a:r>
            <a:r>
              <a:rPr lang="ru-RU" b="1" dirty="0"/>
              <a:t>03 октября  (четверг), 17.00;</a:t>
            </a:r>
            <a:endParaRPr lang="ru-RU" dirty="0" smtClean="0"/>
          </a:p>
          <a:p>
            <a:r>
              <a:rPr lang="ru-RU" dirty="0" err="1"/>
              <a:t>Вебинар</a:t>
            </a:r>
            <a:r>
              <a:rPr lang="ru-RU" dirty="0"/>
              <a:t> «Итоги ОГЭ по физике 2024г», </a:t>
            </a:r>
            <a:r>
              <a:rPr lang="ru-RU" b="1" dirty="0"/>
              <a:t>09 октября  (среда), 16.00;</a:t>
            </a:r>
            <a:endParaRPr lang="ru-RU" dirty="0" smtClean="0"/>
          </a:p>
          <a:p>
            <a:r>
              <a:rPr lang="ru-RU" dirty="0" err="1"/>
              <a:t>Вебинар</a:t>
            </a:r>
            <a:r>
              <a:rPr lang="ru-RU" dirty="0"/>
              <a:t> «Основные направления работы учителя физики в процессе реализации обновленных ФГОС ООО», </a:t>
            </a:r>
            <a:r>
              <a:rPr lang="ru-RU" b="1" dirty="0"/>
              <a:t>17 октября (четверг), 16.30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2600" i="1" dirty="0" smtClean="0"/>
              <a:t>Ссылки будут </a:t>
            </a:r>
            <a:r>
              <a:rPr lang="en-US" sz="2600" i="1" dirty="0" smtClean="0"/>
              <a:t> </a:t>
            </a:r>
            <a:r>
              <a:rPr lang="ru-RU" sz="2600" i="1" dirty="0" smtClean="0"/>
              <a:t>представлены за 7 дней до </a:t>
            </a:r>
            <a:r>
              <a:rPr lang="ru-RU" sz="2600" i="1" dirty="0" err="1" smtClean="0"/>
              <a:t>вебинара</a:t>
            </a:r>
            <a:endParaRPr lang="ru-RU" sz="2600" i="1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8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66216"/>
              </p:ext>
            </p:extLst>
          </p:nvPr>
        </p:nvGraphicFramePr>
        <p:xfrm>
          <a:off x="116067" y="1340770"/>
          <a:ext cx="9036495" cy="4509363"/>
        </p:xfrm>
        <a:graphic>
          <a:graphicData uri="http://schemas.openxmlformats.org/drawingml/2006/table">
            <a:tbl>
              <a:tblPr/>
              <a:tblGrid>
                <a:gridCol w="5331391"/>
                <a:gridCol w="961630"/>
                <a:gridCol w="1447331"/>
                <a:gridCol w="1296143"/>
              </a:tblGrid>
              <a:tr h="164590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/>
                        </a:rPr>
                        <a:t>Наименование обр. программы</a:t>
                      </a:r>
                      <a:endParaRPr lang="ru-RU" sz="1800" b="1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Кол-во часов</a:t>
                      </a:r>
                      <a:endParaRPr lang="ru-RU" sz="1800" b="1">
                        <a:effectLst/>
                      </a:endParaRPr>
                    </a:p>
                    <a:p>
                      <a:pPr algn="ctr"/>
                      <a:r>
                        <a:rPr lang="ru-RU" sz="1800" b="1">
                          <a:effectLst/>
                        </a:rPr>
                        <a:t>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Сроки занятий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День недели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7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/>
                        </a:rPr>
                        <a:t>Обновление содержания обучения физике</a:t>
                      </a:r>
                      <a:endParaRPr lang="ru-RU" sz="1800" b="1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108 Д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02.10.24 – 04.12.24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Среда, 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857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Трудные вопросы содержания учебного предмета «физика»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36 Д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07.10.24 – 11.11.24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четверг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8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/>
                        </a:rPr>
                        <a:t>Вопросы реализации обновленных ФГОС при обучении физике</a:t>
                      </a:r>
                      <a:endParaRPr lang="ru-RU" sz="1800" b="1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36 Д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/>
                        </a:rPr>
                        <a:t>16.10.24 – 18.11.24</a:t>
                      </a:r>
                      <a:endParaRPr lang="ru-RU" sz="1800" b="1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/>
                        </a:rPr>
                        <a:t>понедельник</a:t>
                      </a:r>
                      <a:endParaRPr lang="ru-RU" sz="1800" b="1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Курсы АППО</a:t>
            </a:r>
            <a:endParaRPr lang="ru-RU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6770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ГИА-9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97698"/>
              </p:ext>
            </p:extLst>
          </p:nvPr>
        </p:nvGraphicFramePr>
        <p:xfrm>
          <a:off x="467544" y="1628799"/>
          <a:ext cx="8352927" cy="309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771"/>
                <a:gridCol w="1196754"/>
                <a:gridCol w="1196754"/>
                <a:gridCol w="1196754"/>
                <a:gridCol w="1196754"/>
                <a:gridCol w="737535"/>
                <a:gridCol w="737535"/>
                <a:gridCol w="737535"/>
                <a:gridCol w="737535"/>
              </a:tblGrid>
              <a:tr h="240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Уникальных участников в ГИА-9 по данному предмету в основой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% участников основного периода, сдававших предмет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Средний тестовый балл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Средняя отметка за работу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Отметка "2",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Отметка "3",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Отметка "4",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Отметка "5",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/>
                </a:tc>
              </a:tr>
              <a:tr h="344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13,41%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25,43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1,52%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38,41%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43,45%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16,62%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</a:tr>
              <a:tr h="344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12,86%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25,24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0,43%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37,48%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47,18%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14,91%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25" marR="8525" marT="8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2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ГИА-11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06730"/>
              </p:ext>
            </p:extLst>
          </p:nvPr>
        </p:nvGraphicFramePr>
        <p:xfrm>
          <a:off x="251520" y="1556792"/>
          <a:ext cx="8712969" cy="267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222"/>
                <a:gridCol w="1326222"/>
                <a:gridCol w="817323"/>
                <a:gridCol w="971535"/>
                <a:gridCol w="1017798"/>
                <a:gridCol w="1110325"/>
                <a:gridCol w="1094904"/>
                <a:gridCol w="1048640"/>
              </a:tblGrid>
              <a:tr h="211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Уникальных участников в ГИА-11 по данному предмету в основой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Средний тестовый балл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учащихся, которые не прошли порог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учащихся, которые прошли порог, но набрали не более 60 тестовых баллов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учащихся, которые набрали более 60 баллов, но не более 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учащихся, которые набрали более 80 баллов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учащихся, которые набрали 100 баллов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6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57,30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5,16%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60,97%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21,94%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11,94%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6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2024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385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66,38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1,04%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32,99%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49,09%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16,88%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869160"/>
            <a:ext cx="33123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100 баллов!!!</a:t>
            </a:r>
          </a:p>
          <a:p>
            <a:r>
              <a:rPr lang="ru-RU" b="1" i="1" dirty="0" smtClean="0"/>
              <a:t>ГБОУ Гимназия № 116</a:t>
            </a:r>
          </a:p>
          <a:p>
            <a:r>
              <a:rPr lang="ru-RU" b="1" i="1" dirty="0" smtClean="0"/>
              <a:t>ГБОУ Лицей № 554</a:t>
            </a:r>
          </a:p>
          <a:p>
            <a:r>
              <a:rPr lang="ru-RU" b="1" i="1" dirty="0" smtClean="0"/>
              <a:t>ГБОУ СОШ № 644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7992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9622" r="21737" b="5196"/>
          <a:stretch/>
        </p:blipFill>
        <p:spPr bwMode="auto">
          <a:xfrm>
            <a:off x="1475656" y="1428778"/>
            <a:ext cx="6480720" cy="48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/>
              <a:t>ВсОШ</a:t>
            </a:r>
            <a:r>
              <a:rPr lang="ru-RU" dirty="0" smtClean="0"/>
              <a:t> (школьный этап)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5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ВсОШ</a:t>
            </a:r>
            <a:r>
              <a:rPr lang="ru-RU" dirty="0" smtClean="0"/>
              <a:t> (школьный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13176"/>
            <a:ext cx="6563072" cy="9970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https://olymp.academtalant.ru/vserosschooldocs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qrcoder.ru/code/?http%3A%2F%2Folymp.academtalant.ru%2Fvserosschooldocs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11719" r="5784" b="6250"/>
          <a:stretch/>
        </p:blipFill>
        <p:spPr bwMode="auto">
          <a:xfrm>
            <a:off x="1043607" y="1198662"/>
            <a:ext cx="6603863" cy="33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1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ВсОШ</a:t>
            </a:r>
            <a:r>
              <a:rPr lang="ru-RU" dirty="0" smtClean="0"/>
              <a:t> (школьный этап)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2121" r="6662" b="13086"/>
          <a:stretch/>
        </p:blipFill>
        <p:spPr bwMode="auto">
          <a:xfrm>
            <a:off x="683568" y="1412775"/>
            <a:ext cx="7644383" cy="370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22438" r="30088" b="21307"/>
          <a:stretch/>
        </p:blipFill>
        <p:spPr bwMode="auto">
          <a:xfrm>
            <a:off x="4569851" y="2276872"/>
            <a:ext cx="1709504" cy="283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520468" y="2223274"/>
            <a:ext cx="1749212" cy="2863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4905" y="2276872"/>
            <a:ext cx="1749212" cy="2863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http://qrcoder.ru/code/?https%3A%2F%2Fdisk.yandex.ru%2Fi%2FrNQzo4r_2NgM3g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1" y="300397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qrcoder.ru/code/?https%3A%2F%2Fdisk.yandex.ru%2Fi%2FmDxBEkdXZuwv6w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24" y="295037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69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261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Методическое объединение учителей физики  Приморского района  г.Санкт-Петербурга  «Анализ работы за 2023-2024 учебный год. Основные направления и задачи работы РМО учителей физики и астрономии  на 2024-2025 учебный год»</vt:lpstr>
      <vt:lpstr>Презентация PowerPoint</vt:lpstr>
      <vt:lpstr>Презентация PowerPoint</vt:lpstr>
      <vt:lpstr>Презентация PowerPoint</vt:lpstr>
      <vt:lpstr>ИТОГИ ГИА-9</vt:lpstr>
      <vt:lpstr>ИТОГИ ГИА-11</vt:lpstr>
      <vt:lpstr>ВсОШ (школьный этап)</vt:lpstr>
      <vt:lpstr>ВсОШ (школьный этап)</vt:lpstr>
      <vt:lpstr>ВсОШ (школьный этап)</vt:lpstr>
      <vt:lpstr>Новости по ВПР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11</cp:revision>
  <dcterms:created xsi:type="dcterms:W3CDTF">2024-09-22T18:17:15Z</dcterms:created>
  <dcterms:modified xsi:type="dcterms:W3CDTF">2024-09-24T12:48:39Z</dcterms:modified>
</cp:coreProperties>
</file>