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3"/>
  </p:notesMasterIdLst>
  <p:sldIdLst>
    <p:sldId id="256" r:id="rId2"/>
    <p:sldId id="277" r:id="rId3"/>
    <p:sldId id="275" r:id="rId4"/>
    <p:sldId id="276" r:id="rId5"/>
    <p:sldId id="257" r:id="rId6"/>
    <p:sldId id="278" r:id="rId7"/>
    <p:sldId id="279" r:id="rId8"/>
    <p:sldId id="281" r:id="rId9"/>
    <p:sldId id="280" r:id="rId10"/>
    <p:sldId id="282" r:id="rId11"/>
    <p:sldId id="28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FF99"/>
    <a:srgbClr val="66CCFF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37838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41ED6-0207-404A-8BED-40A32252F37D}" type="doc">
      <dgm:prSet loTypeId="urn:microsoft.com/office/officeart/2005/8/layout/radial6" loCatId="cycle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9B2864D-7B3B-4CC4-B6C2-15FDA96709DF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Результаты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5D32B1-E9E2-4966-A55A-64E03DFD05D4}" type="parTrans" cxnId="{A86DCE2B-A2E4-4FEE-855B-31F02F10C5B6}">
      <dgm:prSet/>
      <dgm:spPr/>
      <dgm:t>
        <a:bodyPr/>
        <a:lstStyle/>
        <a:p>
          <a:endParaRPr lang="ru-RU"/>
        </a:p>
      </dgm:t>
    </dgm:pt>
    <dgm:pt modelId="{ED60655A-CF8E-47E1-BC8F-1282947AA3BE}" type="sibTrans" cxnId="{A86DCE2B-A2E4-4FEE-855B-31F02F10C5B6}">
      <dgm:prSet/>
      <dgm:spPr/>
      <dgm:t>
        <a:bodyPr/>
        <a:lstStyle/>
        <a:p>
          <a:endParaRPr lang="ru-RU"/>
        </a:p>
      </dgm:t>
    </dgm:pt>
    <dgm:pt modelId="{6ED14861-F748-4E40-ABD9-9FFFB1E2069E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ЛИЧНОСТНЫЕ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3E44B-98BE-4504-8BDD-B4EB6D33D798}" type="parTrans" cxnId="{4D2C5880-121D-47DA-87E8-01F305715EB2}">
      <dgm:prSet/>
      <dgm:spPr/>
      <dgm:t>
        <a:bodyPr/>
        <a:lstStyle/>
        <a:p>
          <a:endParaRPr lang="ru-RU"/>
        </a:p>
      </dgm:t>
    </dgm:pt>
    <dgm:pt modelId="{847F981A-F071-4236-B4FD-478E696E0E91}" type="sibTrans" cxnId="{4D2C5880-121D-47DA-87E8-01F305715EB2}">
      <dgm:prSet/>
      <dgm:spPr/>
      <dgm:t>
        <a:bodyPr/>
        <a:lstStyle/>
        <a:p>
          <a:endParaRPr lang="ru-RU"/>
        </a:p>
      </dgm:t>
    </dgm:pt>
    <dgm:pt modelId="{670800A5-05AD-40FC-A801-F35F9CE343E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ПРЕДМЕТНЫЕ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77FAE-FE26-49E7-AFCE-207F8E6617DA}" type="parTrans" cxnId="{A5BBEBAD-713F-485D-9F62-D6E0EA7EDDA7}">
      <dgm:prSet/>
      <dgm:spPr/>
      <dgm:t>
        <a:bodyPr/>
        <a:lstStyle/>
        <a:p>
          <a:endParaRPr lang="ru-RU"/>
        </a:p>
      </dgm:t>
    </dgm:pt>
    <dgm:pt modelId="{0BF44391-1F48-4666-955F-7AA55C09CFFE}" type="sibTrans" cxnId="{A5BBEBAD-713F-485D-9F62-D6E0EA7EDDA7}">
      <dgm:prSet/>
      <dgm:spPr/>
      <dgm:t>
        <a:bodyPr/>
        <a:lstStyle/>
        <a:p>
          <a:endParaRPr lang="ru-RU"/>
        </a:p>
      </dgm:t>
    </dgm:pt>
    <dgm:pt modelId="{78265888-A795-44B6-AA24-AE0BA4E37B43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МЕТАПРЕДМЕТНЫЕ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06D2F-A6BE-45AE-A0FA-E62F12BC45C1}" type="parTrans" cxnId="{7AA1B0DB-D383-47C4-A3D6-4350A354371B}">
      <dgm:prSet/>
      <dgm:spPr/>
      <dgm:t>
        <a:bodyPr/>
        <a:lstStyle/>
        <a:p>
          <a:endParaRPr lang="ru-RU"/>
        </a:p>
      </dgm:t>
    </dgm:pt>
    <dgm:pt modelId="{7F262A85-19C9-4F9D-897E-246CFBD5CA7E}" type="sibTrans" cxnId="{7AA1B0DB-D383-47C4-A3D6-4350A354371B}">
      <dgm:prSet/>
      <dgm:spPr/>
      <dgm:t>
        <a:bodyPr/>
        <a:lstStyle/>
        <a:p>
          <a:endParaRPr lang="ru-RU"/>
        </a:p>
      </dgm:t>
    </dgm:pt>
    <dgm:pt modelId="{2255346A-4A01-4467-9649-05BB80F2BD61}" type="pres">
      <dgm:prSet presAssocID="{2FF41ED6-0207-404A-8BED-40A32252F37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5D8985-27A6-430D-8F29-ED9F7C1739C9}" type="pres">
      <dgm:prSet presAssocID="{F9B2864D-7B3B-4CC4-B6C2-15FDA96709DF}" presName="centerShape" presStyleLbl="node0" presStyleIdx="0" presStyleCnt="1"/>
      <dgm:spPr/>
      <dgm:t>
        <a:bodyPr/>
        <a:lstStyle/>
        <a:p>
          <a:endParaRPr lang="ru-RU"/>
        </a:p>
      </dgm:t>
    </dgm:pt>
    <dgm:pt modelId="{59693440-F617-4FD0-A377-A38D5CCA8147}" type="pres">
      <dgm:prSet presAssocID="{6ED14861-F748-4E40-ABD9-9FFFB1E2069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B6B89-6131-4044-99FF-1FD932D996E2}" type="pres">
      <dgm:prSet presAssocID="{6ED14861-F748-4E40-ABD9-9FFFB1E2069E}" presName="dummy" presStyleCnt="0"/>
      <dgm:spPr/>
    </dgm:pt>
    <dgm:pt modelId="{B1F1BFFB-1E6F-48F8-B63C-C95DA7FE08B4}" type="pres">
      <dgm:prSet presAssocID="{847F981A-F071-4236-B4FD-478E696E0E91}" presName="sibTrans" presStyleLbl="sibTrans2D1" presStyleIdx="0" presStyleCnt="3" custScaleX="100115" custScaleY="95325" custLinFactNeighborX="3881" custLinFactNeighborY="299"/>
      <dgm:spPr/>
      <dgm:t>
        <a:bodyPr/>
        <a:lstStyle/>
        <a:p>
          <a:endParaRPr lang="ru-RU"/>
        </a:p>
      </dgm:t>
    </dgm:pt>
    <dgm:pt modelId="{1789D197-442C-4151-BA00-6A8FB1938BC3}" type="pres">
      <dgm:prSet presAssocID="{670800A5-05AD-40FC-A801-F35F9CE343E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3457B-CBC5-4FA1-9CC0-996ADFBD0BDC}" type="pres">
      <dgm:prSet presAssocID="{670800A5-05AD-40FC-A801-F35F9CE343EB}" presName="dummy" presStyleCnt="0"/>
      <dgm:spPr/>
    </dgm:pt>
    <dgm:pt modelId="{B4A86E3B-47D5-4748-8D40-59E4CCB06706}" type="pres">
      <dgm:prSet presAssocID="{0BF44391-1F48-4666-955F-7AA55C09CFF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A6E4866-721F-4173-83C3-93B3E510BB53}" type="pres">
      <dgm:prSet presAssocID="{78265888-A795-44B6-AA24-AE0BA4E37B4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E0ED6-53DA-4B7D-A6D8-3FEA86778358}" type="pres">
      <dgm:prSet presAssocID="{78265888-A795-44B6-AA24-AE0BA4E37B43}" presName="dummy" presStyleCnt="0"/>
      <dgm:spPr/>
    </dgm:pt>
    <dgm:pt modelId="{772EDEA9-0913-4E1A-9FB4-8B0A9484F021}" type="pres">
      <dgm:prSet presAssocID="{7F262A85-19C9-4F9D-897E-246CFBD5CA7E}" presName="sibTrans" presStyleLbl="sibTrans2D1" presStyleIdx="2" presStyleCnt="3" custScaleX="97869" custScaleY="102129"/>
      <dgm:spPr/>
      <dgm:t>
        <a:bodyPr/>
        <a:lstStyle/>
        <a:p>
          <a:endParaRPr lang="ru-RU"/>
        </a:p>
      </dgm:t>
    </dgm:pt>
  </dgm:ptLst>
  <dgm:cxnLst>
    <dgm:cxn modelId="{D83ABE49-1B9D-4BE9-8ED6-2A775B7234C5}" type="presOf" srcId="{7F262A85-19C9-4F9D-897E-246CFBD5CA7E}" destId="{772EDEA9-0913-4E1A-9FB4-8B0A9484F021}" srcOrd="0" destOrd="0" presId="urn:microsoft.com/office/officeart/2005/8/layout/radial6"/>
    <dgm:cxn modelId="{3AF5B66E-D0F6-4FCA-8BF0-359A73A2C9DF}" type="presOf" srcId="{847F981A-F071-4236-B4FD-478E696E0E91}" destId="{B1F1BFFB-1E6F-48F8-B63C-C95DA7FE08B4}" srcOrd="0" destOrd="0" presId="urn:microsoft.com/office/officeart/2005/8/layout/radial6"/>
    <dgm:cxn modelId="{9AC6CED5-848C-4448-B1BF-AA431C9F9FFD}" type="presOf" srcId="{F9B2864D-7B3B-4CC4-B6C2-15FDA96709DF}" destId="{7D5D8985-27A6-430D-8F29-ED9F7C1739C9}" srcOrd="0" destOrd="0" presId="urn:microsoft.com/office/officeart/2005/8/layout/radial6"/>
    <dgm:cxn modelId="{7AA1B0DB-D383-47C4-A3D6-4350A354371B}" srcId="{F9B2864D-7B3B-4CC4-B6C2-15FDA96709DF}" destId="{78265888-A795-44B6-AA24-AE0BA4E37B43}" srcOrd="2" destOrd="0" parTransId="{C5006D2F-A6BE-45AE-A0FA-E62F12BC45C1}" sibTransId="{7F262A85-19C9-4F9D-897E-246CFBD5CA7E}"/>
    <dgm:cxn modelId="{35C72840-3341-49CC-BEEC-5F5784133038}" type="presOf" srcId="{670800A5-05AD-40FC-A801-F35F9CE343EB}" destId="{1789D197-442C-4151-BA00-6A8FB1938BC3}" srcOrd="0" destOrd="0" presId="urn:microsoft.com/office/officeart/2005/8/layout/radial6"/>
    <dgm:cxn modelId="{A86DCE2B-A2E4-4FEE-855B-31F02F10C5B6}" srcId="{2FF41ED6-0207-404A-8BED-40A32252F37D}" destId="{F9B2864D-7B3B-4CC4-B6C2-15FDA96709DF}" srcOrd="0" destOrd="0" parTransId="{565D32B1-E9E2-4966-A55A-64E03DFD05D4}" sibTransId="{ED60655A-CF8E-47E1-BC8F-1282947AA3BE}"/>
    <dgm:cxn modelId="{A50A6D35-1994-4765-A4E5-EA96302E0456}" type="presOf" srcId="{2FF41ED6-0207-404A-8BED-40A32252F37D}" destId="{2255346A-4A01-4467-9649-05BB80F2BD61}" srcOrd="0" destOrd="0" presId="urn:microsoft.com/office/officeart/2005/8/layout/radial6"/>
    <dgm:cxn modelId="{4D2C5880-121D-47DA-87E8-01F305715EB2}" srcId="{F9B2864D-7B3B-4CC4-B6C2-15FDA96709DF}" destId="{6ED14861-F748-4E40-ABD9-9FFFB1E2069E}" srcOrd="0" destOrd="0" parTransId="{34E3E44B-98BE-4504-8BDD-B4EB6D33D798}" sibTransId="{847F981A-F071-4236-B4FD-478E696E0E91}"/>
    <dgm:cxn modelId="{6F0714F3-C6D1-407B-9FD0-D24B1BA14E6F}" type="presOf" srcId="{6ED14861-F748-4E40-ABD9-9FFFB1E2069E}" destId="{59693440-F617-4FD0-A377-A38D5CCA8147}" srcOrd="0" destOrd="0" presId="urn:microsoft.com/office/officeart/2005/8/layout/radial6"/>
    <dgm:cxn modelId="{A5BBEBAD-713F-485D-9F62-D6E0EA7EDDA7}" srcId="{F9B2864D-7B3B-4CC4-B6C2-15FDA96709DF}" destId="{670800A5-05AD-40FC-A801-F35F9CE343EB}" srcOrd="1" destOrd="0" parTransId="{2F877FAE-FE26-49E7-AFCE-207F8E6617DA}" sibTransId="{0BF44391-1F48-4666-955F-7AA55C09CFFE}"/>
    <dgm:cxn modelId="{14F4A3E9-59F3-420E-98AF-53F2E4F2591C}" type="presOf" srcId="{0BF44391-1F48-4666-955F-7AA55C09CFFE}" destId="{B4A86E3B-47D5-4748-8D40-59E4CCB06706}" srcOrd="0" destOrd="0" presId="urn:microsoft.com/office/officeart/2005/8/layout/radial6"/>
    <dgm:cxn modelId="{D2D518BB-E832-4842-B755-1CC210D57363}" type="presOf" srcId="{78265888-A795-44B6-AA24-AE0BA4E37B43}" destId="{BA6E4866-721F-4173-83C3-93B3E510BB53}" srcOrd="0" destOrd="0" presId="urn:microsoft.com/office/officeart/2005/8/layout/radial6"/>
    <dgm:cxn modelId="{B4053CB9-BF72-4C14-9DA2-038EAB0E2A23}" type="presParOf" srcId="{2255346A-4A01-4467-9649-05BB80F2BD61}" destId="{7D5D8985-27A6-430D-8F29-ED9F7C1739C9}" srcOrd="0" destOrd="0" presId="urn:microsoft.com/office/officeart/2005/8/layout/radial6"/>
    <dgm:cxn modelId="{310E38C7-33C1-4227-BE65-A0DE563FE14A}" type="presParOf" srcId="{2255346A-4A01-4467-9649-05BB80F2BD61}" destId="{59693440-F617-4FD0-A377-A38D5CCA8147}" srcOrd="1" destOrd="0" presId="urn:microsoft.com/office/officeart/2005/8/layout/radial6"/>
    <dgm:cxn modelId="{E8FEA2F7-E4F4-481D-8DC4-BAF29CC630DB}" type="presParOf" srcId="{2255346A-4A01-4467-9649-05BB80F2BD61}" destId="{B3AB6B89-6131-4044-99FF-1FD932D996E2}" srcOrd="2" destOrd="0" presId="urn:microsoft.com/office/officeart/2005/8/layout/radial6"/>
    <dgm:cxn modelId="{E523BD12-8F8D-478C-AA1A-7BBE8DC60CC9}" type="presParOf" srcId="{2255346A-4A01-4467-9649-05BB80F2BD61}" destId="{B1F1BFFB-1E6F-48F8-B63C-C95DA7FE08B4}" srcOrd="3" destOrd="0" presId="urn:microsoft.com/office/officeart/2005/8/layout/radial6"/>
    <dgm:cxn modelId="{F91DD4BC-C37D-493C-A70C-93F57B8782C1}" type="presParOf" srcId="{2255346A-4A01-4467-9649-05BB80F2BD61}" destId="{1789D197-442C-4151-BA00-6A8FB1938BC3}" srcOrd="4" destOrd="0" presId="urn:microsoft.com/office/officeart/2005/8/layout/radial6"/>
    <dgm:cxn modelId="{8419E624-17C2-40C5-9B48-0A86CD75D538}" type="presParOf" srcId="{2255346A-4A01-4467-9649-05BB80F2BD61}" destId="{BC53457B-CBC5-4FA1-9CC0-996ADFBD0BDC}" srcOrd="5" destOrd="0" presId="urn:microsoft.com/office/officeart/2005/8/layout/radial6"/>
    <dgm:cxn modelId="{AE61D972-E107-4870-AEA1-F1B46890F25D}" type="presParOf" srcId="{2255346A-4A01-4467-9649-05BB80F2BD61}" destId="{B4A86E3B-47D5-4748-8D40-59E4CCB06706}" srcOrd="6" destOrd="0" presId="urn:microsoft.com/office/officeart/2005/8/layout/radial6"/>
    <dgm:cxn modelId="{F2B076DF-2360-4639-AAFE-42181F4138E3}" type="presParOf" srcId="{2255346A-4A01-4467-9649-05BB80F2BD61}" destId="{BA6E4866-721F-4173-83C3-93B3E510BB53}" srcOrd="7" destOrd="0" presId="urn:microsoft.com/office/officeart/2005/8/layout/radial6"/>
    <dgm:cxn modelId="{32555619-D678-41E4-9FD2-240A41432632}" type="presParOf" srcId="{2255346A-4A01-4467-9649-05BB80F2BD61}" destId="{D41E0ED6-53DA-4B7D-A6D8-3FEA86778358}" srcOrd="8" destOrd="0" presId="urn:microsoft.com/office/officeart/2005/8/layout/radial6"/>
    <dgm:cxn modelId="{70CDA7B0-D271-4F5E-A9B1-5FFC39C4F657}" type="presParOf" srcId="{2255346A-4A01-4467-9649-05BB80F2BD61}" destId="{772EDEA9-0913-4E1A-9FB4-8B0A9484F021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656CD0-52BC-45CD-A212-DD6A77EAB1D3}" type="doc">
      <dgm:prSet loTypeId="urn:microsoft.com/office/officeart/2008/layout/AlternatingHexagons" loCatId="list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2D6D2F-13FC-430B-A185-08045C51CABA}">
      <dgm:prSet phldrT="[Текст]" custT="1"/>
      <dgm:spPr/>
      <dgm:t>
        <a:bodyPr/>
        <a:lstStyle/>
        <a:p>
          <a:r>
            <a:rPr lang="ru-RU" sz="1400" b="1" dirty="0" smtClean="0"/>
            <a:t>ПРЕДМЕТЫ</a:t>
          </a:r>
          <a:endParaRPr lang="ru-RU" sz="1400" b="1" dirty="0"/>
        </a:p>
      </dgm:t>
    </dgm:pt>
    <dgm:pt modelId="{0BFA7F2A-B4AF-4646-A6FE-DE8C358B63DA}" type="parTrans" cxnId="{57BBEAD1-2FE4-4E9C-8EE4-FB9E109A73F7}">
      <dgm:prSet/>
      <dgm:spPr/>
      <dgm:t>
        <a:bodyPr/>
        <a:lstStyle/>
        <a:p>
          <a:endParaRPr lang="ru-RU"/>
        </a:p>
      </dgm:t>
    </dgm:pt>
    <dgm:pt modelId="{3D9136D1-A581-46D7-9301-B4DD1AA3F5E5}" type="sibTrans" cxnId="{57BBEAD1-2FE4-4E9C-8EE4-FB9E109A73F7}">
      <dgm:prSet/>
      <dgm:spPr/>
      <dgm:t>
        <a:bodyPr/>
        <a:lstStyle/>
        <a:p>
          <a:endParaRPr lang="ru-RU" dirty="0"/>
        </a:p>
      </dgm:t>
    </dgm:pt>
    <dgm:pt modelId="{22A49BE3-F010-425B-9230-5571B9706E72}">
      <dgm:prSet phldrT="[Текст]" phldr="1"/>
      <dgm:spPr/>
      <dgm:t>
        <a:bodyPr/>
        <a:lstStyle/>
        <a:p>
          <a:endParaRPr lang="ru-RU" dirty="0"/>
        </a:p>
      </dgm:t>
    </dgm:pt>
    <dgm:pt modelId="{7CCECD42-566B-47DB-B5A6-8DB91C0B4238}" type="parTrans" cxnId="{49EE2B87-1BAC-479C-B3AB-B2946541139F}">
      <dgm:prSet/>
      <dgm:spPr/>
      <dgm:t>
        <a:bodyPr/>
        <a:lstStyle/>
        <a:p>
          <a:endParaRPr lang="ru-RU"/>
        </a:p>
      </dgm:t>
    </dgm:pt>
    <dgm:pt modelId="{3622BED5-1B29-4F73-9FDC-3D161E51DE54}" type="sibTrans" cxnId="{49EE2B87-1BAC-479C-B3AB-B2946541139F}">
      <dgm:prSet/>
      <dgm:spPr/>
      <dgm:t>
        <a:bodyPr/>
        <a:lstStyle/>
        <a:p>
          <a:endParaRPr lang="ru-RU"/>
        </a:p>
      </dgm:t>
    </dgm:pt>
    <dgm:pt modelId="{AC0FB486-E4A9-4705-8739-B96EACA909DC}">
      <dgm:prSet phldrT="[Текст]" phldr="1"/>
      <dgm:spPr/>
      <dgm:t>
        <a:bodyPr/>
        <a:lstStyle/>
        <a:p>
          <a:endParaRPr lang="ru-RU"/>
        </a:p>
      </dgm:t>
    </dgm:pt>
    <dgm:pt modelId="{E5012EF6-4BB9-4EDF-8424-D37F50A22889}" type="parTrans" cxnId="{065EF66F-1D19-4FBE-9F62-AE4DC4F3E95E}">
      <dgm:prSet/>
      <dgm:spPr/>
      <dgm:t>
        <a:bodyPr/>
        <a:lstStyle/>
        <a:p>
          <a:endParaRPr lang="ru-RU"/>
        </a:p>
      </dgm:t>
    </dgm:pt>
    <dgm:pt modelId="{31573AB3-1492-4972-B9C2-A1AF8B6965C5}" type="sibTrans" cxnId="{065EF66F-1D19-4FBE-9F62-AE4DC4F3E95E}">
      <dgm:prSet custT="1"/>
      <dgm:spPr/>
      <dgm:t>
        <a:bodyPr/>
        <a:lstStyle/>
        <a:p>
          <a:r>
            <a:rPr lang="ru-RU" sz="1400" b="1" dirty="0" smtClean="0"/>
            <a:t>ВНЕУРОЧНАЯ ДЕЯТЕЛЬНОСТЬ</a:t>
          </a:r>
          <a:endParaRPr lang="ru-RU" sz="1400" b="1" dirty="0"/>
        </a:p>
      </dgm:t>
    </dgm:pt>
    <dgm:pt modelId="{C5B604A0-EEB4-442B-8B56-80BB4D0E61F6}">
      <dgm:prSet phldrT="[Текст]" phldr="1"/>
      <dgm:spPr/>
      <dgm:t>
        <a:bodyPr/>
        <a:lstStyle/>
        <a:p>
          <a:endParaRPr lang="ru-RU"/>
        </a:p>
      </dgm:t>
    </dgm:pt>
    <dgm:pt modelId="{B80F1437-FC13-4836-BD81-72C4DA5159B4}" type="parTrans" cxnId="{4724B2F0-F06D-49B9-B2E9-7E092786255D}">
      <dgm:prSet/>
      <dgm:spPr/>
      <dgm:t>
        <a:bodyPr/>
        <a:lstStyle/>
        <a:p>
          <a:endParaRPr lang="ru-RU"/>
        </a:p>
      </dgm:t>
    </dgm:pt>
    <dgm:pt modelId="{0FA5B14C-5249-4EF1-8F37-BCE7E5AF52FF}" type="sibTrans" cxnId="{4724B2F0-F06D-49B9-B2E9-7E092786255D}">
      <dgm:prSet/>
      <dgm:spPr/>
      <dgm:t>
        <a:bodyPr/>
        <a:lstStyle/>
        <a:p>
          <a:endParaRPr lang="ru-RU"/>
        </a:p>
      </dgm:t>
    </dgm:pt>
    <dgm:pt modelId="{07FA1B89-FCB7-44D7-8E8B-A5E55FE0281D}">
      <dgm:prSet phldrT="[Текст]" custT="1"/>
      <dgm:spPr/>
      <dgm:t>
        <a:bodyPr/>
        <a:lstStyle/>
        <a:p>
          <a:r>
            <a:rPr lang="ru-RU" sz="1400" b="1" dirty="0" smtClean="0"/>
            <a:t>ДОПОЛНИТЕЛЬНОЕ ОБРАЗОВАНИЕ</a:t>
          </a:r>
          <a:endParaRPr lang="ru-RU" sz="1400" b="1" dirty="0"/>
        </a:p>
      </dgm:t>
    </dgm:pt>
    <dgm:pt modelId="{D5B68238-45F2-4967-B598-EA0C507F6A11}" type="parTrans" cxnId="{2D1417D7-4D80-4C0F-A842-E3984CE2D7C2}">
      <dgm:prSet/>
      <dgm:spPr/>
      <dgm:t>
        <a:bodyPr/>
        <a:lstStyle/>
        <a:p>
          <a:endParaRPr lang="ru-RU"/>
        </a:p>
      </dgm:t>
    </dgm:pt>
    <dgm:pt modelId="{9212CBCC-F1BB-4BEA-A6C3-664A56C18815}" type="sibTrans" cxnId="{2D1417D7-4D80-4C0F-A842-E3984CE2D7C2}">
      <dgm:prSet custT="1"/>
      <dgm:spPr/>
      <dgm:t>
        <a:bodyPr/>
        <a:lstStyle/>
        <a:p>
          <a:r>
            <a:rPr lang="ru-RU" sz="1400" b="1" dirty="0" smtClean="0"/>
            <a:t>ПРОГРАММА ВОСПИТАНИЯ</a:t>
          </a:r>
          <a:endParaRPr lang="ru-RU" sz="1400" b="1" dirty="0"/>
        </a:p>
      </dgm:t>
    </dgm:pt>
    <dgm:pt modelId="{D259CAC6-2487-4BBC-8C9B-E10CFBFED8DE}">
      <dgm:prSet phldrT="[Текст]" phldr="1"/>
      <dgm:spPr/>
      <dgm:t>
        <a:bodyPr/>
        <a:lstStyle/>
        <a:p>
          <a:endParaRPr lang="ru-RU"/>
        </a:p>
      </dgm:t>
    </dgm:pt>
    <dgm:pt modelId="{A86E051D-89E9-4C45-8250-3805DE28CE2B}" type="parTrans" cxnId="{0D593F5A-DCB1-44B3-A624-AEADE85467F1}">
      <dgm:prSet/>
      <dgm:spPr/>
      <dgm:t>
        <a:bodyPr/>
        <a:lstStyle/>
        <a:p>
          <a:endParaRPr lang="ru-RU"/>
        </a:p>
      </dgm:t>
    </dgm:pt>
    <dgm:pt modelId="{6A5D3046-38A3-4285-8A12-91338AD48984}" type="sibTrans" cxnId="{0D593F5A-DCB1-44B3-A624-AEADE85467F1}">
      <dgm:prSet/>
      <dgm:spPr/>
      <dgm:t>
        <a:bodyPr/>
        <a:lstStyle/>
        <a:p>
          <a:endParaRPr lang="ru-RU"/>
        </a:p>
      </dgm:t>
    </dgm:pt>
    <dgm:pt modelId="{5A36D139-8E48-4F42-ACE8-B50D2B85BD65}" type="pres">
      <dgm:prSet presAssocID="{EC656CD0-52BC-45CD-A212-DD6A77EAB1D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7F828D5-EFF1-4854-929D-D47B14E7D0F6}" type="pres">
      <dgm:prSet presAssocID="{412D6D2F-13FC-430B-A185-08045C51CABA}" presName="composite" presStyleCnt="0"/>
      <dgm:spPr/>
    </dgm:pt>
    <dgm:pt modelId="{70DF73B3-E3DA-4FE4-B72C-88C81C3601B3}" type="pres">
      <dgm:prSet presAssocID="{412D6D2F-13FC-430B-A185-08045C51CABA}" presName="Parent1" presStyleLbl="node1" presStyleIdx="0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14EDE-CC57-4095-B7A3-FB6ADB46E67C}" type="pres">
      <dgm:prSet presAssocID="{412D6D2F-13FC-430B-A185-08045C51CAB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A2F50-E406-4141-BB6C-4C04A0728396}" type="pres">
      <dgm:prSet presAssocID="{412D6D2F-13FC-430B-A185-08045C51CABA}" presName="BalanceSpacing" presStyleCnt="0"/>
      <dgm:spPr/>
    </dgm:pt>
    <dgm:pt modelId="{B736931B-8842-4590-BFE5-7771BBCCFACD}" type="pres">
      <dgm:prSet presAssocID="{412D6D2F-13FC-430B-A185-08045C51CABA}" presName="BalanceSpacing1" presStyleCnt="0"/>
      <dgm:spPr/>
    </dgm:pt>
    <dgm:pt modelId="{3AF5C46A-705C-4917-822B-BE76EE7D3D94}" type="pres">
      <dgm:prSet presAssocID="{3D9136D1-A581-46D7-9301-B4DD1AA3F5E5}" presName="Accent1Text" presStyleLbl="node1" presStyleIdx="1" presStyleCnt="6"/>
      <dgm:spPr/>
      <dgm:t>
        <a:bodyPr/>
        <a:lstStyle/>
        <a:p>
          <a:endParaRPr lang="ru-RU"/>
        </a:p>
      </dgm:t>
    </dgm:pt>
    <dgm:pt modelId="{9B132F08-26BF-46B6-98AF-2544C5BB4256}" type="pres">
      <dgm:prSet presAssocID="{3D9136D1-A581-46D7-9301-B4DD1AA3F5E5}" presName="spaceBetweenRectangles" presStyleCnt="0"/>
      <dgm:spPr/>
    </dgm:pt>
    <dgm:pt modelId="{C5FD9D2C-782D-40AA-B407-E572AA536C96}" type="pres">
      <dgm:prSet presAssocID="{AC0FB486-E4A9-4705-8739-B96EACA909DC}" presName="composite" presStyleCnt="0"/>
      <dgm:spPr/>
    </dgm:pt>
    <dgm:pt modelId="{7AAEF795-69DD-443C-8D1B-777D59093453}" type="pres">
      <dgm:prSet presAssocID="{AC0FB486-E4A9-4705-8739-B96EACA909DC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F77A5-7C63-4C53-923D-BE9128B59116}" type="pres">
      <dgm:prSet presAssocID="{AC0FB486-E4A9-4705-8739-B96EACA909D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44B4B-9201-4FFB-9920-AC6D9FFB07FE}" type="pres">
      <dgm:prSet presAssocID="{AC0FB486-E4A9-4705-8739-B96EACA909DC}" presName="BalanceSpacing" presStyleCnt="0"/>
      <dgm:spPr/>
    </dgm:pt>
    <dgm:pt modelId="{457FDA68-895A-4045-9ECD-9557C65FB027}" type="pres">
      <dgm:prSet presAssocID="{AC0FB486-E4A9-4705-8739-B96EACA909DC}" presName="BalanceSpacing1" presStyleCnt="0"/>
      <dgm:spPr/>
    </dgm:pt>
    <dgm:pt modelId="{EF38297C-A862-4C7B-A40A-360656376092}" type="pres">
      <dgm:prSet presAssocID="{31573AB3-1492-4972-B9C2-A1AF8B6965C5}" presName="Accent1Text" presStyleLbl="node1" presStyleIdx="3" presStyleCnt="6"/>
      <dgm:spPr/>
      <dgm:t>
        <a:bodyPr/>
        <a:lstStyle/>
        <a:p>
          <a:endParaRPr lang="ru-RU"/>
        </a:p>
      </dgm:t>
    </dgm:pt>
    <dgm:pt modelId="{190212C7-D104-4127-9371-E8ADD1C662B0}" type="pres">
      <dgm:prSet presAssocID="{31573AB3-1492-4972-B9C2-A1AF8B6965C5}" presName="spaceBetweenRectangles" presStyleCnt="0"/>
      <dgm:spPr/>
    </dgm:pt>
    <dgm:pt modelId="{C89E4E1C-7B2C-4E6F-B508-E37BA72E578A}" type="pres">
      <dgm:prSet presAssocID="{07FA1B89-FCB7-44D7-8E8B-A5E55FE0281D}" presName="composite" presStyleCnt="0"/>
      <dgm:spPr/>
    </dgm:pt>
    <dgm:pt modelId="{60EBA643-D063-42CB-AF4F-B065FF16C637}" type="pres">
      <dgm:prSet presAssocID="{07FA1B89-FCB7-44D7-8E8B-A5E55FE0281D}" presName="Parent1" presStyleLbl="node1" presStyleIdx="4" presStyleCnt="6" custLinFactNeighborX="-783" custLinFactNeighborY="-54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99505-7C24-4D51-8D6B-F8C04F4D3F83}" type="pres">
      <dgm:prSet presAssocID="{07FA1B89-FCB7-44D7-8E8B-A5E55FE0281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9ABB1-8245-4157-8493-2279F0E1E36F}" type="pres">
      <dgm:prSet presAssocID="{07FA1B89-FCB7-44D7-8E8B-A5E55FE0281D}" presName="BalanceSpacing" presStyleCnt="0"/>
      <dgm:spPr/>
    </dgm:pt>
    <dgm:pt modelId="{C6640850-398B-4B6E-ACB9-0DAB33C54008}" type="pres">
      <dgm:prSet presAssocID="{07FA1B89-FCB7-44D7-8E8B-A5E55FE0281D}" presName="BalanceSpacing1" presStyleCnt="0"/>
      <dgm:spPr/>
    </dgm:pt>
    <dgm:pt modelId="{8A891EBD-6816-4A90-B661-8FB53697B3B8}" type="pres">
      <dgm:prSet presAssocID="{9212CBCC-F1BB-4BEA-A6C3-664A56C18815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A1BF726B-B2B3-4601-9450-F61E4723C372}" type="presOf" srcId="{31573AB3-1492-4972-B9C2-A1AF8B6965C5}" destId="{EF38297C-A862-4C7B-A40A-360656376092}" srcOrd="0" destOrd="0" presId="urn:microsoft.com/office/officeart/2008/layout/AlternatingHexagons"/>
    <dgm:cxn modelId="{0D593F5A-DCB1-44B3-A624-AEADE85467F1}" srcId="{07FA1B89-FCB7-44D7-8E8B-A5E55FE0281D}" destId="{D259CAC6-2487-4BBC-8C9B-E10CFBFED8DE}" srcOrd="0" destOrd="0" parTransId="{A86E051D-89E9-4C45-8250-3805DE28CE2B}" sibTransId="{6A5D3046-38A3-4285-8A12-91338AD48984}"/>
    <dgm:cxn modelId="{57BBEAD1-2FE4-4E9C-8EE4-FB9E109A73F7}" srcId="{EC656CD0-52BC-45CD-A212-DD6A77EAB1D3}" destId="{412D6D2F-13FC-430B-A185-08045C51CABA}" srcOrd="0" destOrd="0" parTransId="{0BFA7F2A-B4AF-4646-A6FE-DE8C358B63DA}" sibTransId="{3D9136D1-A581-46D7-9301-B4DD1AA3F5E5}"/>
    <dgm:cxn modelId="{9CF54C57-C3AE-4E98-A97D-5B49571C1B7E}" type="presOf" srcId="{07FA1B89-FCB7-44D7-8E8B-A5E55FE0281D}" destId="{60EBA643-D063-42CB-AF4F-B065FF16C637}" srcOrd="0" destOrd="0" presId="urn:microsoft.com/office/officeart/2008/layout/AlternatingHexagons"/>
    <dgm:cxn modelId="{F9A6B671-E2B5-4075-9288-FFFEC211795C}" type="presOf" srcId="{9212CBCC-F1BB-4BEA-A6C3-664A56C18815}" destId="{8A891EBD-6816-4A90-B661-8FB53697B3B8}" srcOrd="0" destOrd="0" presId="urn:microsoft.com/office/officeart/2008/layout/AlternatingHexagons"/>
    <dgm:cxn modelId="{2C162661-B3E6-4E34-B91E-EA64BC1B0022}" type="presOf" srcId="{412D6D2F-13FC-430B-A185-08045C51CABA}" destId="{70DF73B3-E3DA-4FE4-B72C-88C81C3601B3}" srcOrd="0" destOrd="0" presId="urn:microsoft.com/office/officeart/2008/layout/AlternatingHexagons"/>
    <dgm:cxn modelId="{EC7A19AF-553E-4042-BC05-6A687EAF2A08}" type="presOf" srcId="{AC0FB486-E4A9-4705-8739-B96EACA909DC}" destId="{7AAEF795-69DD-443C-8D1B-777D59093453}" srcOrd="0" destOrd="0" presId="urn:microsoft.com/office/officeart/2008/layout/AlternatingHexagons"/>
    <dgm:cxn modelId="{6F5C859F-737D-4B42-9C0B-5E22D3E8A935}" type="presOf" srcId="{D259CAC6-2487-4BBC-8C9B-E10CFBFED8DE}" destId="{B9399505-7C24-4D51-8D6B-F8C04F4D3F83}" srcOrd="0" destOrd="0" presId="urn:microsoft.com/office/officeart/2008/layout/AlternatingHexagons"/>
    <dgm:cxn modelId="{2D1417D7-4D80-4C0F-A842-E3984CE2D7C2}" srcId="{EC656CD0-52BC-45CD-A212-DD6A77EAB1D3}" destId="{07FA1B89-FCB7-44D7-8E8B-A5E55FE0281D}" srcOrd="2" destOrd="0" parTransId="{D5B68238-45F2-4967-B598-EA0C507F6A11}" sibTransId="{9212CBCC-F1BB-4BEA-A6C3-664A56C18815}"/>
    <dgm:cxn modelId="{4724B2F0-F06D-49B9-B2E9-7E092786255D}" srcId="{AC0FB486-E4A9-4705-8739-B96EACA909DC}" destId="{C5B604A0-EEB4-442B-8B56-80BB4D0E61F6}" srcOrd="0" destOrd="0" parTransId="{B80F1437-FC13-4836-BD81-72C4DA5159B4}" sibTransId="{0FA5B14C-5249-4EF1-8F37-BCE7E5AF52FF}"/>
    <dgm:cxn modelId="{F975B99D-E43A-4976-9CD9-F4EB66AB83B0}" type="presOf" srcId="{C5B604A0-EEB4-442B-8B56-80BB4D0E61F6}" destId="{7E2F77A5-7C63-4C53-923D-BE9128B59116}" srcOrd="0" destOrd="0" presId="urn:microsoft.com/office/officeart/2008/layout/AlternatingHexagons"/>
    <dgm:cxn modelId="{49EE2B87-1BAC-479C-B3AB-B2946541139F}" srcId="{412D6D2F-13FC-430B-A185-08045C51CABA}" destId="{22A49BE3-F010-425B-9230-5571B9706E72}" srcOrd="0" destOrd="0" parTransId="{7CCECD42-566B-47DB-B5A6-8DB91C0B4238}" sibTransId="{3622BED5-1B29-4F73-9FDC-3D161E51DE54}"/>
    <dgm:cxn modelId="{BA503EFA-6DB1-43C7-8969-A0E2DD9E51C1}" type="presOf" srcId="{EC656CD0-52BC-45CD-A212-DD6A77EAB1D3}" destId="{5A36D139-8E48-4F42-ACE8-B50D2B85BD65}" srcOrd="0" destOrd="0" presId="urn:microsoft.com/office/officeart/2008/layout/AlternatingHexagons"/>
    <dgm:cxn modelId="{065EF66F-1D19-4FBE-9F62-AE4DC4F3E95E}" srcId="{EC656CD0-52BC-45CD-A212-DD6A77EAB1D3}" destId="{AC0FB486-E4A9-4705-8739-B96EACA909DC}" srcOrd="1" destOrd="0" parTransId="{E5012EF6-4BB9-4EDF-8424-D37F50A22889}" sibTransId="{31573AB3-1492-4972-B9C2-A1AF8B6965C5}"/>
    <dgm:cxn modelId="{C407D316-1FFD-430F-87DE-CD5F524E79A9}" type="presOf" srcId="{3D9136D1-A581-46D7-9301-B4DD1AA3F5E5}" destId="{3AF5C46A-705C-4917-822B-BE76EE7D3D94}" srcOrd="0" destOrd="0" presId="urn:microsoft.com/office/officeart/2008/layout/AlternatingHexagons"/>
    <dgm:cxn modelId="{4F4EC91E-440F-4740-B89E-6184270543EE}" type="presOf" srcId="{22A49BE3-F010-425B-9230-5571B9706E72}" destId="{DA714EDE-CC57-4095-B7A3-FB6ADB46E67C}" srcOrd="0" destOrd="0" presId="urn:microsoft.com/office/officeart/2008/layout/AlternatingHexagons"/>
    <dgm:cxn modelId="{CACD821E-A496-47EB-8F7E-BAF07C010DEA}" type="presParOf" srcId="{5A36D139-8E48-4F42-ACE8-B50D2B85BD65}" destId="{E7F828D5-EFF1-4854-929D-D47B14E7D0F6}" srcOrd="0" destOrd="0" presId="urn:microsoft.com/office/officeart/2008/layout/AlternatingHexagons"/>
    <dgm:cxn modelId="{BE48F640-3BBA-456E-B739-4D67749E6095}" type="presParOf" srcId="{E7F828D5-EFF1-4854-929D-D47B14E7D0F6}" destId="{70DF73B3-E3DA-4FE4-B72C-88C81C3601B3}" srcOrd="0" destOrd="0" presId="urn:microsoft.com/office/officeart/2008/layout/AlternatingHexagons"/>
    <dgm:cxn modelId="{25CA1012-8DCD-4CF8-81D9-AB66BF466BF7}" type="presParOf" srcId="{E7F828D5-EFF1-4854-929D-D47B14E7D0F6}" destId="{DA714EDE-CC57-4095-B7A3-FB6ADB46E67C}" srcOrd="1" destOrd="0" presId="urn:microsoft.com/office/officeart/2008/layout/AlternatingHexagons"/>
    <dgm:cxn modelId="{4826BBBE-282F-4A25-B9C8-6F9A8F0A661E}" type="presParOf" srcId="{E7F828D5-EFF1-4854-929D-D47B14E7D0F6}" destId="{740A2F50-E406-4141-BB6C-4C04A0728396}" srcOrd="2" destOrd="0" presId="urn:microsoft.com/office/officeart/2008/layout/AlternatingHexagons"/>
    <dgm:cxn modelId="{E5BB5EE8-B90C-4FDB-9CD9-E38CFC484E26}" type="presParOf" srcId="{E7F828D5-EFF1-4854-929D-D47B14E7D0F6}" destId="{B736931B-8842-4590-BFE5-7771BBCCFACD}" srcOrd="3" destOrd="0" presId="urn:microsoft.com/office/officeart/2008/layout/AlternatingHexagons"/>
    <dgm:cxn modelId="{69B570F3-BBDB-4E54-8A59-B5D1ED09C1F7}" type="presParOf" srcId="{E7F828D5-EFF1-4854-929D-D47B14E7D0F6}" destId="{3AF5C46A-705C-4917-822B-BE76EE7D3D94}" srcOrd="4" destOrd="0" presId="urn:microsoft.com/office/officeart/2008/layout/AlternatingHexagons"/>
    <dgm:cxn modelId="{54A1DEC4-DBF4-40AA-9B7D-F292AB24097F}" type="presParOf" srcId="{5A36D139-8E48-4F42-ACE8-B50D2B85BD65}" destId="{9B132F08-26BF-46B6-98AF-2544C5BB4256}" srcOrd="1" destOrd="0" presId="urn:microsoft.com/office/officeart/2008/layout/AlternatingHexagons"/>
    <dgm:cxn modelId="{8AF6D3C9-6517-430D-BE33-5D47A44700F0}" type="presParOf" srcId="{5A36D139-8E48-4F42-ACE8-B50D2B85BD65}" destId="{C5FD9D2C-782D-40AA-B407-E572AA536C96}" srcOrd="2" destOrd="0" presId="urn:microsoft.com/office/officeart/2008/layout/AlternatingHexagons"/>
    <dgm:cxn modelId="{B643D15D-F493-402A-A2FA-AA5937BBD61D}" type="presParOf" srcId="{C5FD9D2C-782D-40AA-B407-E572AA536C96}" destId="{7AAEF795-69DD-443C-8D1B-777D59093453}" srcOrd="0" destOrd="0" presId="urn:microsoft.com/office/officeart/2008/layout/AlternatingHexagons"/>
    <dgm:cxn modelId="{3156FE63-E89E-4DED-A8A7-62E1260AB0DC}" type="presParOf" srcId="{C5FD9D2C-782D-40AA-B407-E572AA536C96}" destId="{7E2F77A5-7C63-4C53-923D-BE9128B59116}" srcOrd="1" destOrd="0" presId="urn:microsoft.com/office/officeart/2008/layout/AlternatingHexagons"/>
    <dgm:cxn modelId="{53F9CF97-3AF6-4AE6-9CA6-BB3300D5CB7A}" type="presParOf" srcId="{C5FD9D2C-782D-40AA-B407-E572AA536C96}" destId="{ABB44B4B-9201-4FFB-9920-AC6D9FFB07FE}" srcOrd="2" destOrd="0" presId="urn:microsoft.com/office/officeart/2008/layout/AlternatingHexagons"/>
    <dgm:cxn modelId="{E1351710-84E9-43AD-AAEC-63EE2802EA5A}" type="presParOf" srcId="{C5FD9D2C-782D-40AA-B407-E572AA536C96}" destId="{457FDA68-895A-4045-9ECD-9557C65FB027}" srcOrd="3" destOrd="0" presId="urn:microsoft.com/office/officeart/2008/layout/AlternatingHexagons"/>
    <dgm:cxn modelId="{FF448B88-FF1B-46C5-BD31-47EE9B68FE88}" type="presParOf" srcId="{C5FD9D2C-782D-40AA-B407-E572AA536C96}" destId="{EF38297C-A862-4C7B-A40A-360656376092}" srcOrd="4" destOrd="0" presId="urn:microsoft.com/office/officeart/2008/layout/AlternatingHexagons"/>
    <dgm:cxn modelId="{848BF28D-7F05-4600-8940-FF7105B84831}" type="presParOf" srcId="{5A36D139-8E48-4F42-ACE8-B50D2B85BD65}" destId="{190212C7-D104-4127-9371-E8ADD1C662B0}" srcOrd="3" destOrd="0" presId="urn:microsoft.com/office/officeart/2008/layout/AlternatingHexagons"/>
    <dgm:cxn modelId="{1E821E1C-D798-4B96-A929-22208A76E318}" type="presParOf" srcId="{5A36D139-8E48-4F42-ACE8-B50D2B85BD65}" destId="{C89E4E1C-7B2C-4E6F-B508-E37BA72E578A}" srcOrd="4" destOrd="0" presId="urn:microsoft.com/office/officeart/2008/layout/AlternatingHexagons"/>
    <dgm:cxn modelId="{208DBD93-F8FF-48D8-AD72-8448098413F6}" type="presParOf" srcId="{C89E4E1C-7B2C-4E6F-B508-E37BA72E578A}" destId="{60EBA643-D063-42CB-AF4F-B065FF16C637}" srcOrd="0" destOrd="0" presId="urn:microsoft.com/office/officeart/2008/layout/AlternatingHexagons"/>
    <dgm:cxn modelId="{3DE00AA0-BBF7-468E-BD0F-471EBB19A377}" type="presParOf" srcId="{C89E4E1C-7B2C-4E6F-B508-E37BA72E578A}" destId="{B9399505-7C24-4D51-8D6B-F8C04F4D3F83}" srcOrd="1" destOrd="0" presId="urn:microsoft.com/office/officeart/2008/layout/AlternatingHexagons"/>
    <dgm:cxn modelId="{DBCAF95E-0706-44A0-B6D1-54EE1C799ABE}" type="presParOf" srcId="{C89E4E1C-7B2C-4E6F-B508-E37BA72E578A}" destId="{B0F9ABB1-8245-4157-8493-2279F0E1E36F}" srcOrd="2" destOrd="0" presId="urn:microsoft.com/office/officeart/2008/layout/AlternatingHexagons"/>
    <dgm:cxn modelId="{A9553BAF-F318-41D5-A129-8CC023E9E7D8}" type="presParOf" srcId="{C89E4E1C-7B2C-4E6F-B508-E37BA72E578A}" destId="{C6640850-398B-4B6E-ACB9-0DAB33C54008}" srcOrd="3" destOrd="0" presId="urn:microsoft.com/office/officeart/2008/layout/AlternatingHexagons"/>
    <dgm:cxn modelId="{80ABBAFD-FB7E-477E-BBAE-1796118E8779}" type="presParOf" srcId="{C89E4E1C-7B2C-4E6F-B508-E37BA72E578A}" destId="{8A891EBD-6816-4A90-B661-8FB53697B3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075B68-91F4-45D6-A7B9-DFF34ECDC51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9A2658-3669-457B-BD92-0759C2945D41}">
      <dgm:prSet phldrT="[Текст]" custT="1"/>
      <dgm:spPr>
        <a:xfrm>
          <a:off x="0" y="85245"/>
          <a:ext cx="9601200" cy="102070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ru-RU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Реализация авторской онлайн-программы «Бюджет семьи или финансово-экономическая грамотность от А до Я»    на российской образовательной платформе </a:t>
          </a:r>
          <a:r>
            <a:rPr lang="en-US" sz="24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Stepik</a:t>
          </a:r>
          <a:r>
            <a:rPr lang="en-US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  (https://stepik.org/92173</a:t>
          </a:r>
          <a:r>
            <a:rPr lang="ru-RU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 для 3-5 классов</a:t>
          </a:r>
        </a:p>
        <a:p>
          <a:pPr algn="l"/>
          <a:r>
            <a:rPr lang="ru-RU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24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ru-RU" sz="24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2583D0F-640F-4B64-BBC3-3B75A716DE90}" type="parTrans" cxnId="{9771918A-4151-4A41-AA87-2EBD429F35FB}">
      <dgm:prSet/>
      <dgm:spPr/>
      <dgm:t>
        <a:bodyPr/>
        <a:lstStyle/>
        <a:p>
          <a:endParaRPr lang="ru-RU"/>
        </a:p>
      </dgm:t>
    </dgm:pt>
    <dgm:pt modelId="{AC8A1649-A32E-4320-80D6-6B0E72FAA0D3}" type="sibTrans" cxnId="{9771918A-4151-4A41-AA87-2EBD429F35FB}">
      <dgm:prSet/>
      <dgm:spPr/>
      <dgm:t>
        <a:bodyPr/>
        <a:lstStyle/>
        <a:p>
          <a:endParaRPr lang="ru-RU"/>
        </a:p>
      </dgm:t>
    </dgm:pt>
    <dgm:pt modelId="{ECA6050E-F0C0-43A2-B012-273D2FC825B4}">
      <dgm:prSet custT="1"/>
      <dgm:spPr>
        <a:xfrm>
          <a:off x="0" y="2205868"/>
          <a:ext cx="9601200" cy="1096723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ru-RU" sz="2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Использование кейс-чемпионатов как наиболее эффективной формы формирования финансовой грамотности в подростковом возрасте 6-8 кл. </a:t>
          </a:r>
        </a:p>
        <a:p>
          <a:pPr algn="just"/>
          <a:r>
            <a:rPr lang="ru-RU" sz="2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Разработка </a:t>
          </a:r>
          <a:r>
            <a:rPr lang="ru-RU" sz="2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онлайн-программы «</a:t>
          </a:r>
          <a:r>
            <a:rPr lang="ru-RU" sz="22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</a:t>
          </a:r>
          <a:r>
            <a:rPr lang="ru-RU" sz="2200" b="1" i="0" dirty="0" smtClean="0"/>
            <a:t>отовимся участвовать в кейс-чемпионатах (6-8 класс)</a:t>
          </a:r>
          <a:r>
            <a:rPr lang="ru-RU" sz="2200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"  </a:t>
          </a:r>
          <a:r>
            <a:rPr lang="ru-RU" sz="2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основе кейс-технологии</a:t>
          </a:r>
          <a:endParaRPr lang="ru-RU" sz="2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6477A55-0C07-463B-9E66-89BA98D26DBA}" type="parTrans" cxnId="{40EAAB1B-B129-489B-B352-545B4F97F875}">
      <dgm:prSet/>
      <dgm:spPr/>
      <dgm:t>
        <a:bodyPr/>
        <a:lstStyle/>
        <a:p>
          <a:endParaRPr lang="ru-RU"/>
        </a:p>
      </dgm:t>
    </dgm:pt>
    <dgm:pt modelId="{570726B0-AC32-425E-A2D7-A9BD69D0F547}" type="sibTrans" cxnId="{40EAAB1B-B129-489B-B352-545B4F97F875}">
      <dgm:prSet/>
      <dgm:spPr/>
      <dgm:t>
        <a:bodyPr/>
        <a:lstStyle/>
        <a:p>
          <a:endParaRPr lang="ru-RU"/>
        </a:p>
      </dgm:t>
    </dgm:pt>
    <dgm:pt modelId="{274FABBF-B078-4222-A039-B77FE70CE5B1}">
      <dgm:prSet/>
      <dgm:spPr>
        <a:xfrm>
          <a:off x="564996" y="1195018"/>
          <a:ext cx="706168" cy="9973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5F35310-AAEB-4032-AA34-96990CA23E1F}" type="parTrans" cxnId="{9E99BCB6-3430-4EAD-AF7E-29C3F50C15DA}">
      <dgm:prSet/>
      <dgm:spPr/>
      <dgm:t>
        <a:bodyPr/>
        <a:lstStyle/>
        <a:p>
          <a:endParaRPr lang="ru-RU"/>
        </a:p>
      </dgm:t>
    </dgm:pt>
    <dgm:pt modelId="{BEA5B022-BE6C-4974-9760-91E9E984653D}" type="sibTrans" cxnId="{9E99BCB6-3430-4EAD-AF7E-29C3F50C15DA}">
      <dgm:prSet/>
      <dgm:spPr/>
      <dgm:t>
        <a:bodyPr/>
        <a:lstStyle/>
        <a:p>
          <a:endParaRPr lang="ru-RU"/>
        </a:p>
      </dgm:t>
    </dgm:pt>
    <dgm:pt modelId="{A690E74E-50D5-4E54-9241-B21CC7F513A3}">
      <dgm:prSet phldrT="[Текст]" custT="1"/>
      <dgm:spPr>
        <a:xfrm>
          <a:off x="0" y="85245"/>
          <a:ext cx="9601200" cy="1020702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ru-RU" sz="24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0A91CF9-EF2E-4036-91AC-6AA1A2C8FBC2}" type="sibTrans" cxnId="{5C4C623C-7D87-42B9-9F53-1D008C8D42E0}">
      <dgm:prSet/>
      <dgm:spPr/>
      <dgm:t>
        <a:bodyPr/>
        <a:lstStyle/>
        <a:p>
          <a:endParaRPr lang="ru-RU"/>
        </a:p>
      </dgm:t>
    </dgm:pt>
    <dgm:pt modelId="{7F68746F-B6D9-4EED-8E17-29DCFB1997B0}" type="parTrans" cxnId="{5C4C623C-7D87-42B9-9F53-1D008C8D42E0}">
      <dgm:prSet/>
      <dgm:spPr/>
      <dgm:t>
        <a:bodyPr/>
        <a:lstStyle/>
        <a:p>
          <a:endParaRPr lang="ru-RU"/>
        </a:p>
      </dgm:t>
    </dgm:pt>
    <dgm:pt modelId="{6B71D43E-2EE4-4F35-965F-E1ADC5F0C8B7}">
      <dgm:prSet phldrT="[Текст]" custT="1"/>
      <dgm:spPr>
        <a:xfrm>
          <a:off x="0" y="85245"/>
          <a:ext cx="9601200" cy="102070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ru-RU" sz="24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Организация, участие и проведение финансовых недель, конкурсов плакатов и рисунков, массовых игр по финансовой грамотности. Участие в олимпиадах </a:t>
          </a:r>
          <a:r>
            <a:rPr lang="ru-RU" sz="2400" b="1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Учи.ру</a:t>
          </a:r>
          <a:r>
            <a:rPr lang="ru-RU" sz="24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по финансовой грамотности, онлайн-зачете всероссийского онлайн-зачета, олимпиаде по экономике </a:t>
          </a:r>
          <a:r>
            <a: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всероссийской предметной олимпиады школьников, </a:t>
          </a:r>
          <a:r>
            <a:rPr lang="ru-RU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Финатлон</a:t>
          </a:r>
          <a:r>
            <a: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Высшая проба и др.</a:t>
          </a:r>
          <a:endParaRPr lang="ru-RU" sz="24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6C87AC5-EDF8-4ADC-827A-809BB1925B4F}" type="sibTrans" cxnId="{A4E8F5BF-DBEB-464C-A1DB-8C441D8E637C}">
      <dgm:prSet/>
      <dgm:spPr/>
      <dgm:t>
        <a:bodyPr/>
        <a:lstStyle/>
        <a:p>
          <a:endParaRPr lang="ru-RU"/>
        </a:p>
      </dgm:t>
    </dgm:pt>
    <dgm:pt modelId="{DC1A96FC-38E3-4E3F-B3BD-F744704AC2E2}" type="parTrans" cxnId="{A4E8F5BF-DBEB-464C-A1DB-8C441D8E637C}">
      <dgm:prSet/>
      <dgm:spPr/>
      <dgm:t>
        <a:bodyPr/>
        <a:lstStyle/>
        <a:p>
          <a:endParaRPr lang="ru-RU"/>
        </a:p>
      </dgm:t>
    </dgm:pt>
    <dgm:pt modelId="{B9717DC4-DB68-4460-8DCE-25851DA34BE4}" type="pres">
      <dgm:prSet presAssocID="{6C075B68-91F4-45D6-A7B9-DFF34ECDC51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8A03D2-9F06-4196-8FF4-ABD794ABFE1D}" type="pres">
      <dgm:prSet presAssocID="{D79A2658-3669-457B-BD92-0759C2945D41}" presName="comp" presStyleCnt="0"/>
      <dgm:spPr/>
    </dgm:pt>
    <dgm:pt modelId="{A46C6678-521F-4197-9F7C-373942568F3C}" type="pres">
      <dgm:prSet presAssocID="{D79A2658-3669-457B-BD92-0759C2945D41}" presName="box" presStyleLbl="node1" presStyleIdx="0" presStyleCnt="3" custScaleY="433018" custLinFactNeighborX="454" custLinFactNeighborY="381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E421E88-3476-454D-B4D4-FC0F21AE4880}" type="pres">
      <dgm:prSet presAssocID="{D79A2658-3669-457B-BD92-0759C2945D41}" presName="img" presStyleLbl="fgImgPlace1" presStyleIdx="0" presStyleCnt="3" custScaleX="95949" custScaleY="622143" custLinFactNeighborX="-4481" custLinFactNeighborY="28059"/>
      <dgm:spPr>
        <a:xfrm>
          <a:off x="46969" y="0"/>
          <a:ext cx="1157770" cy="11732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9E3E3D5-6F8C-41AC-B96B-057C54B7FADB}" type="pres">
      <dgm:prSet presAssocID="{D79A2658-3669-457B-BD92-0759C2945D4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B5521-3072-4C58-8440-0354BA6D39D4}" type="pres">
      <dgm:prSet presAssocID="{AC8A1649-A32E-4320-80D6-6B0E72FAA0D3}" presName="spacer" presStyleCnt="0"/>
      <dgm:spPr/>
    </dgm:pt>
    <dgm:pt modelId="{7661851A-1A98-4542-BF2C-726E72E8EDE8}" type="pres">
      <dgm:prSet presAssocID="{274FABBF-B078-4222-A039-B77FE70CE5B1}" presName="comp" presStyleCnt="0"/>
      <dgm:spPr/>
    </dgm:pt>
    <dgm:pt modelId="{A2358026-53C6-46A4-B8A4-A471AE5DC192}" type="pres">
      <dgm:prSet presAssocID="{274FABBF-B078-4222-A039-B77FE70CE5B1}" presName="box" presStyleLbl="node1" presStyleIdx="1" presStyleCnt="3" custScaleX="19155" custScaleY="450961" custLinFactNeighborX="-54149" custLinFactNeighborY="19879"/>
      <dgm:spPr/>
      <dgm:t>
        <a:bodyPr/>
        <a:lstStyle/>
        <a:p>
          <a:endParaRPr lang="ru-RU"/>
        </a:p>
      </dgm:t>
    </dgm:pt>
    <dgm:pt modelId="{CD9A20ED-01BC-4304-A242-83459669BDE7}" type="pres">
      <dgm:prSet presAssocID="{274FABBF-B078-4222-A039-B77FE70CE5B1}" presName="img" presStyleLbl="fgImgPlace1" presStyleIdx="1" presStyleCnt="3" custScaleX="64294" custScaleY="624289" custLinFactX="-22092" custLinFactNeighborX="-100000" custLinFactNeighborY="39756"/>
      <dgm:spPr>
        <a:xfrm>
          <a:off x="0" y="1236647"/>
          <a:ext cx="557887" cy="9105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2B39D0D6-EB00-4FA7-A307-F7D80855906C}" type="pres">
      <dgm:prSet presAssocID="{274FABBF-B078-4222-A039-B77FE70CE5B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A4E81-0DF3-4ADB-B0CB-CA82A37D202C}" type="pres">
      <dgm:prSet presAssocID="{BEA5B022-BE6C-4974-9760-91E9E984653D}" presName="spacer" presStyleCnt="0"/>
      <dgm:spPr/>
    </dgm:pt>
    <dgm:pt modelId="{E1E8FF21-717B-4E63-B7EB-C99BA427376E}" type="pres">
      <dgm:prSet presAssocID="{ECA6050E-F0C0-43A2-B012-273D2FC825B4}" presName="comp" presStyleCnt="0"/>
      <dgm:spPr/>
    </dgm:pt>
    <dgm:pt modelId="{7DE6667C-22B0-40D2-92C7-A3FC802ED684}" type="pres">
      <dgm:prSet presAssocID="{ECA6050E-F0C0-43A2-B012-273D2FC825B4}" presName="box" presStyleLbl="node1" presStyleIdx="2" presStyleCnt="3" custScaleY="436148" custLinFactNeighborX="540" custLinFactNeighborY="-9644"/>
      <dgm:spPr/>
      <dgm:t>
        <a:bodyPr/>
        <a:lstStyle/>
        <a:p>
          <a:endParaRPr lang="ru-RU"/>
        </a:p>
      </dgm:t>
    </dgm:pt>
    <dgm:pt modelId="{51587540-2D53-4D71-B63E-BC57A93C357E}" type="pres">
      <dgm:prSet presAssocID="{ECA6050E-F0C0-43A2-B012-273D2FC825B4}" presName="img" presStyleLbl="fgImgPlace1" presStyleIdx="2" presStyleCnt="3" custScaleX="88022" custScaleY="558516" custLinFactNeighborX="-4897" custLinFactNeighborY="1462"/>
      <dgm:spPr>
        <a:xfrm>
          <a:off x="37868" y="2233180"/>
          <a:ext cx="1208003" cy="10532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B8B7791-CE4E-49E4-A76F-6F3BA559050E}" type="pres">
      <dgm:prSet presAssocID="{ECA6050E-F0C0-43A2-B012-273D2FC825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5C1AAE-8279-447A-98D3-AE38CA6F9751}" type="presOf" srcId="{6B71D43E-2EE4-4F35-965F-E1ADC5F0C8B7}" destId="{A46C6678-521F-4197-9F7C-373942568F3C}" srcOrd="0" destOrd="2" presId="urn:microsoft.com/office/officeart/2005/8/layout/vList4"/>
    <dgm:cxn modelId="{9E99BCB6-3430-4EAD-AF7E-29C3F50C15DA}" srcId="{6C075B68-91F4-45D6-A7B9-DFF34ECDC517}" destId="{274FABBF-B078-4222-A039-B77FE70CE5B1}" srcOrd="1" destOrd="0" parTransId="{15F35310-AAEB-4032-AA34-96990CA23E1F}" sibTransId="{BEA5B022-BE6C-4974-9760-91E9E984653D}"/>
    <dgm:cxn modelId="{A4874FD5-04C8-4142-B6F4-126A402A6024}" type="presOf" srcId="{D79A2658-3669-457B-BD92-0759C2945D41}" destId="{A46C6678-521F-4197-9F7C-373942568F3C}" srcOrd="0" destOrd="0" presId="urn:microsoft.com/office/officeart/2005/8/layout/vList4"/>
    <dgm:cxn modelId="{5C4C623C-7D87-42B9-9F53-1D008C8D42E0}" srcId="{D79A2658-3669-457B-BD92-0759C2945D41}" destId="{A690E74E-50D5-4E54-9241-B21CC7F513A3}" srcOrd="0" destOrd="0" parTransId="{7F68746F-B6D9-4EED-8E17-29DCFB1997B0}" sibTransId="{E0A91CF9-EF2E-4036-91AC-6AA1A2C8FBC2}"/>
    <dgm:cxn modelId="{FA6C3745-1B5A-4354-9E27-26B2EB6E4E10}" type="presOf" srcId="{A690E74E-50D5-4E54-9241-B21CC7F513A3}" destId="{A46C6678-521F-4197-9F7C-373942568F3C}" srcOrd="0" destOrd="1" presId="urn:microsoft.com/office/officeart/2005/8/layout/vList4"/>
    <dgm:cxn modelId="{1C00A197-C9FC-478E-8DA7-378157520AAF}" type="presOf" srcId="{A690E74E-50D5-4E54-9241-B21CC7F513A3}" destId="{59E3E3D5-6F8C-41AC-B96B-057C54B7FADB}" srcOrd="1" destOrd="1" presId="urn:microsoft.com/office/officeart/2005/8/layout/vList4"/>
    <dgm:cxn modelId="{1155BCE3-8514-484E-8A5E-FBF144BB31D3}" type="presOf" srcId="{6B71D43E-2EE4-4F35-965F-E1ADC5F0C8B7}" destId="{59E3E3D5-6F8C-41AC-B96B-057C54B7FADB}" srcOrd="1" destOrd="2" presId="urn:microsoft.com/office/officeart/2005/8/layout/vList4"/>
    <dgm:cxn modelId="{9771918A-4151-4A41-AA87-2EBD429F35FB}" srcId="{6C075B68-91F4-45D6-A7B9-DFF34ECDC517}" destId="{D79A2658-3669-457B-BD92-0759C2945D41}" srcOrd="0" destOrd="0" parTransId="{A2583D0F-640F-4B64-BBC3-3B75A716DE90}" sibTransId="{AC8A1649-A32E-4320-80D6-6B0E72FAA0D3}"/>
    <dgm:cxn modelId="{FA0DACFC-5A9F-4B76-BDE6-FC31F16D926F}" type="presOf" srcId="{ECA6050E-F0C0-43A2-B012-273D2FC825B4}" destId="{1B8B7791-CE4E-49E4-A76F-6F3BA559050E}" srcOrd="1" destOrd="0" presId="urn:microsoft.com/office/officeart/2005/8/layout/vList4"/>
    <dgm:cxn modelId="{40EAAB1B-B129-489B-B352-545B4F97F875}" srcId="{6C075B68-91F4-45D6-A7B9-DFF34ECDC517}" destId="{ECA6050E-F0C0-43A2-B012-273D2FC825B4}" srcOrd="2" destOrd="0" parTransId="{96477A55-0C07-463B-9E66-89BA98D26DBA}" sibTransId="{570726B0-AC32-425E-A2D7-A9BD69D0F547}"/>
    <dgm:cxn modelId="{A4E8F5BF-DBEB-464C-A1DB-8C441D8E637C}" srcId="{D79A2658-3669-457B-BD92-0759C2945D41}" destId="{6B71D43E-2EE4-4F35-965F-E1ADC5F0C8B7}" srcOrd="1" destOrd="0" parTransId="{DC1A96FC-38E3-4E3F-B3BD-F744704AC2E2}" sibTransId="{36C87AC5-EDF8-4ADC-827A-809BB1925B4F}"/>
    <dgm:cxn modelId="{4CC63979-D250-41C4-9B27-E031677C407D}" type="presOf" srcId="{D79A2658-3669-457B-BD92-0759C2945D41}" destId="{59E3E3D5-6F8C-41AC-B96B-057C54B7FADB}" srcOrd="1" destOrd="0" presId="urn:microsoft.com/office/officeart/2005/8/layout/vList4"/>
    <dgm:cxn modelId="{8F7EC5C6-451E-44C6-A258-36273F7DCBEC}" type="presOf" srcId="{6C075B68-91F4-45D6-A7B9-DFF34ECDC517}" destId="{B9717DC4-DB68-4460-8DCE-25851DA34BE4}" srcOrd="0" destOrd="0" presId="urn:microsoft.com/office/officeart/2005/8/layout/vList4"/>
    <dgm:cxn modelId="{F37FD96E-1778-41D9-B86E-9E0AFE1B9A4B}" type="presOf" srcId="{274FABBF-B078-4222-A039-B77FE70CE5B1}" destId="{2B39D0D6-EB00-4FA7-A307-F7D80855906C}" srcOrd="1" destOrd="0" presId="urn:microsoft.com/office/officeart/2005/8/layout/vList4"/>
    <dgm:cxn modelId="{99C895D9-BBAB-4C1C-96E5-16B757706CEC}" type="presOf" srcId="{274FABBF-B078-4222-A039-B77FE70CE5B1}" destId="{A2358026-53C6-46A4-B8A4-A471AE5DC192}" srcOrd="0" destOrd="0" presId="urn:microsoft.com/office/officeart/2005/8/layout/vList4"/>
    <dgm:cxn modelId="{19FDB177-6215-48C0-BA0A-FABA6872304F}" type="presOf" srcId="{ECA6050E-F0C0-43A2-B012-273D2FC825B4}" destId="{7DE6667C-22B0-40D2-92C7-A3FC802ED684}" srcOrd="0" destOrd="0" presId="urn:microsoft.com/office/officeart/2005/8/layout/vList4"/>
    <dgm:cxn modelId="{97CE4F4A-E5D8-4E27-8517-8911B99E3BAB}" type="presParOf" srcId="{B9717DC4-DB68-4460-8DCE-25851DA34BE4}" destId="{408A03D2-9F06-4196-8FF4-ABD794ABFE1D}" srcOrd="0" destOrd="0" presId="urn:microsoft.com/office/officeart/2005/8/layout/vList4"/>
    <dgm:cxn modelId="{9A60C21D-E5DF-45F1-84EF-C0B52DF69718}" type="presParOf" srcId="{408A03D2-9F06-4196-8FF4-ABD794ABFE1D}" destId="{A46C6678-521F-4197-9F7C-373942568F3C}" srcOrd="0" destOrd="0" presId="urn:microsoft.com/office/officeart/2005/8/layout/vList4"/>
    <dgm:cxn modelId="{75EF7F4F-03DE-442B-843D-8D008ABFCE62}" type="presParOf" srcId="{408A03D2-9F06-4196-8FF4-ABD794ABFE1D}" destId="{AE421E88-3476-454D-B4D4-FC0F21AE4880}" srcOrd="1" destOrd="0" presId="urn:microsoft.com/office/officeart/2005/8/layout/vList4"/>
    <dgm:cxn modelId="{8D0C34B7-311A-4845-AFE4-8BCCFCD58BBE}" type="presParOf" srcId="{408A03D2-9F06-4196-8FF4-ABD794ABFE1D}" destId="{59E3E3D5-6F8C-41AC-B96B-057C54B7FADB}" srcOrd="2" destOrd="0" presId="urn:microsoft.com/office/officeart/2005/8/layout/vList4"/>
    <dgm:cxn modelId="{F420A9C3-0AEB-45F3-8AAB-37360F532DB7}" type="presParOf" srcId="{B9717DC4-DB68-4460-8DCE-25851DA34BE4}" destId="{9FFB5521-3072-4C58-8440-0354BA6D39D4}" srcOrd="1" destOrd="0" presId="urn:microsoft.com/office/officeart/2005/8/layout/vList4"/>
    <dgm:cxn modelId="{42D765F1-5AA2-434C-8DF0-B221482E5F22}" type="presParOf" srcId="{B9717DC4-DB68-4460-8DCE-25851DA34BE4}" destId="{7661851A-1A98-4542-BF2C-726E72E8EDE8}" srcOrd="2" destOrd="0" presId="urn:microsoft.com/office/officeart/2005/8/layout/vList4"/>
    <dgm:cxn modelId="{AFCBD66A-FF45-421D-8EB8-9EB156AB6D0A}" type="presParOf" srcId="{7661851A-1A98-4542-BF2C-726E72E8EDE8}" destId="{A2358026-53C6-46A4-B8A4-A471AE5DC192}" srcOrd="0" destOrd="0" presId="urn:microsoft.com/office/officeart/2005/8/layout/vList4"/>
    <dgm:cxn modelId="{248B2D3C-9586-4A2C-AD6B-954DB05EFB44}" type="presParOf" srcId="{7661851A-1A98-4542-BF2C-726E72E8EDE8}" destId="{CD9A20ED-01BC-4304-A242-83459669BDE7}" srcOrd="1" destOrd="0" presId="urn:microsoft.com/office/officeart/2005/8/layout/vList4"/>
    <dgm:cxn modelId="{495A9F83-7CC1-46AA-9068-5A45A712211A}" type="presParOf" srcId="{7661851A-1A98-4542-BF2C-726E72E8EDE8}" destId="{2B39D0D6-EB00-4FA7-A307-F7D80855906C}" srcOrd="2" destOrd="0" presId="urn:microsoft.com/office/officeart/2005/8/layout/vList4"/>
    <dgm:cxn modelId="{5A184740-9DD5-43BA-BD6F-0350E4DB7392}" type="presParOf" srcId="{B9717DC4-DB68-4460-8DCE-25851DA34BE4}" destId="{DEFA4E81-0DF3-4ADB-B0CB-CA82A37D202C}" srcOrd="3" destOrd="0" presId="urn:microsoft.com/office/officeart/2005/8/layout/vList4"/>
    <dgm:cxn modelId="{BD76201C-7D09-499F-B22C-2E1B20E74747}" type="presParOf" srcId="{B9717DC4-DB68-4460-8DCE-25851DA34BE4}" destId="{E1E8FF21-717B-4E63-B7EB-C99BA427376E}" srcOrd="4" destOrd="0" presId="urn:microsoft.com/office/officeart/2005/8/layout/vList4"/>
    <dgm:cxn modelId="{8D925EBE-FA8C-4197-B38B-4D3A69A046B2}" type="presParOf" srcId="{E1E8FF21-717B-4E63-B7EB-C99BA427376E}" destId="{7DE6667C-22B0-40D2-92C7-A3FC802ED684}" srcOrd="0" destOrd="0" presId="urn:microsoft.com/office/officeart/2005/8/layout/vList4"/>
    <dgm:cxn modelId="{3D3F03BC-D90D-4A00-8116-01951788056F}" type="presParOf" srcId="{E1E8FF21-717B-4E63-B7EB-C99BA427376E}" destId="{51587540-2D53-4D71-B63E-BC57A93C357E}" srcOrd="1" destOrd="0" presId="urn:microsoft.com/office/officeart/2005/8/layout/vList4"/>
    <dgm:cxn modelId="{BB6E562D-A298-4F47-9E28-973B57B863E0}" type="presParOf" srcId="{E1E8FF21-717B-4E63-B7EB-C99BA427376E}" destId="{1B8B7791-CE4E-49E4-A76F-6F3BA55905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EDEA9-0913-4E1A-9FB4-8B0A9484F021}">
      <dsp:nvSpPr>
        <dsp:cNvPr id="0" name=""/>
        <dsp:cNvSpPr/>
      </dsp:nvSpPr>
      <dsp:spPr>
        <a:xfrm>
          <a:off x="4118940" y="703283"/>
          <a:ext cx="4935753" cy="5150594"/>
        </a:xfrm>
        <a:prstGeom prst="blockArc">
          <a:avLst>
            <a:gd name="adj1" fmla="val 9000000"/>
            <a:gd name="adj2" fmla="val 16200000"/>
            <a:gd name="adj3" fmla="val 4641"/>
          </a:avLst>
        </a:prstGeom>
        <a:solidFill>
          <a:schemeClr val="accent4">
            <a:hueOff val="2159015"/>
            <a:satOff val="-35474"/>
            <a:lumOff val="-666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6E3B-47D5-4748-8D40-59E4CCB06706}">
      <dsp:nvSpPr>
        <dsp:cNvPr id="0" name=""/>
        <dsp:cNvSpPr/>
      </dsp:nvSpPr>
      <dsp:spPr>
        <a:xfrm>
          <a:off x="4065204" y="756968"/>
          <a:ext cx="5043224" cy="5043224"/>
        </a:xfrm>
        <a:prstGeom prst="blockArc">
          <a:avLst>
            <a:gd name="adj1" fmla="val 1800000"/>
            <a:gd name="adj2" fmla="val 9000000"/>
            <a:gd name="adj3" fmla="val 4641"/>
          </a:avLst>
        </a:prstGeom>
        <a:solidFill>
          <a:schemeClr val="accent4">
            <a:hueOff val="1079507"/>
            <a:satOff val="-17737"/>
            <a:lumOff val="-33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1BFFB-1E6F-48F8-B63C-C95DA7FE08B4}">
      <dsp:nvSpPr>
        <dsp:cNvPr id="0" name=""/>
        <dsp:cNvSpPr/>
      </dsp:nvSpPr>
      <dsp:spPr>
        <a:xfrm>
          <a:off x="4258032" y="889933"/>
          <a:ext cx="5049024" cy="4807453"/>
        </a:xfrm>
        <a:prstGeom prst="blockArc">
          <a:avLst>
            <a:gd name="adj1" fmla="val 16200000"/>
            <a:gd name="adj2" fmla="val 1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D8985-27A6-430D-8F29-ED9F7C1739C9}">
      <dsp:nvSpPr>
        <dsp:cNvPr id="0" name=""/>
        <dsp:cNvSpPr/>
      </dsp:nvSpPr>
      <dsp:spPr>
        <a:xfrm>
          <a:off x="5425761" y="2117525"/>
          <a:ext cx="2322110" cy="23221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Результаты</a:t>
          </a:r>
          <a:endParaRPr lang="ru-RU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5826" y="2457590"/>
        <a:ext cx="1641980" cy="1641980"/>
      </dsp:txXfrm>
    </dsp:sp>
    <dsp:sp modelId="{59693440-F617-4FD0-A377-A38D5CCA8147}">
      <dsp:nvSpPr>
        <dsp:cNvPr id="0" name=""/>
        <dsp:cNvSpPr/>
      </dsp:nvSpPr>
      <dsp:spPr>
        <a:xfrm>
          <a:off x="5774078" y="2747"/>
          <a:ext cx="1625477" cy="16254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ЛИЧНОСТНЫЕ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2124" y="240793"/>
        <a:ext cx="1149385" cy="1149385"/>
      </dsp:txXfrm>
    </dsp:sp>
    <dsp:sp modelId="{1789D197-442C-4151-BA00-6A8FB1938BC3}">
      <dsp:nvSpPr>
        <dsp:cNvPr id="0" name=""/>
        <dsp:cNvSpPr/>
      </dsp:nvSpPr>
      <dsp:spPr>
        <a:xfrm>
          <a:off x="7907181" y="3697389"/>
          <a:ext cx="1625477" cy="1625477"/>
        </a:xfrm>
        <a:prstGeom prst="ellipse">
          <a:avLst/>
        </a:prstGeom>
        <a:solidFill>
          <a:schemeClr val="accent4">
            <a:hueOff val="1079507"/>
            <a:satOff val="-17737"/>
            <a:lumOff val="-3333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ПРЕДМЕТНЫЕ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45227" y="3935435"/>
        <a:ext cx="1149385" cy="1149385"/>
      </dsp:txXfrm>
    </dsp:sp>
    <dsp:sp modelId="{BA6E4866-721F-4173-83C3-93B3E510BB53}">
      <dsp:nvSpPr>
        <dsp:cNvPr id="0" name=""/>
        <dsp:cNvSpPr/>
      </dsp:nvSpPr>
      <dsp:spPr>
        <a:xfrm>
          <a:off x="3640975" y="3697389"/>
          <a:ext cx="1625477" cy="1625477"/>
        </a:xfrm>
        <a:prstGeom prst="ellipse">
          <a:avLst/>
        </a:prstGeom>
        <a:solidFill>
          <a:schemeClr val="accent4">
            <a:hueOff val="2159015"/>
            <a:satOff val="-35474"/>
            <a:lumOff val="-666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МЕТАПРЕДМЕТНЫЕ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9021" y="3935435"/>
        <a:ext cx="1149385" cy="1149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F73B3-E3DA-4FE4-B72C-88C81C3601B3}">
      <dsp:nvSpPr>
        <dsp:cNvPr id="0" name=""/>
        <dsp:cNvSpPr/>
      </dsp:nvSpPr>
      <dsp:spPr>
        <a:xfrm rot="5400000">
          <a:off x="9070447" y="172934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ПРЕДМЕТЫ</a:t>
          </a:r>
          <a:endParaRPr lang="ru-RU" sz="1400" b="1" kern="1200" dirty="0"/>
        </a:p>
      </dsp:txBody>
      <dsp:txXfrm rot="-5400000">
        <a:off x="9602969" y="414096"/>
        <a:ext cx="1589936" cy="1827511"/>
      </dsp:txXfrm>
    </dsp:sp>
    <dsp:sp modelId="{DA714EDE-CC57-4095-B7A3-FB6ADB46E67C}">
      <dsp:nvSpPr>
        <dsp:cNvPr id="0" name=""/>
        <dsp:cNvSpPr/>
      </dsp:nvSpPr>
      <dsp:spPr>
        <a:xfrm>
          <a:off x="11622947" y="531356"/>
          <a:ext cx="2962959" cy="1592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1622947" y="531356"/>
        <a:ext cx="2962959" cy="1592989"/>
      </dsp:txXfrm>
    </dsp:sp>
    <dsp:sp modelId="{3AF5C46A-705C-4917-822B-BE76EE7D3D94}">
      <dsp:nvSpPr>
        <dsp:cNvPr id="0" name=""/>
        <dsp:cNvSpPr/>
      </dsp:nvSpPr>
      <dsp:spPr>
        <a:xfrm rot="5400000">
          <a:off x="6575826" y="172934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31803"/>
            <a:satOff val="-7095"/>
            <a:lumOff val="-1333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7108348" y="414096"/>
        <a:ext cx="1589936" cy="1827511"/>
      </dsp:txXfrm>
    </dsp:sp>
    <dsp:sp modelId="{7AAEF795-69DD-443C-8D1B-777D59093453}">
      <dsp:nvSpPr>
        <dsp:cNvPr id="0" name=""/>
        <dsp:cNvSpPr/>
      </dsp:nvSpPr>
      <dsp:spPr>
        <a:xfrm rot="5400000">
          <a:off x="7818357" y="2426482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63606"/>
            <a:satOff val="-14190"/>
            <a:lumOff val="-266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8350879" y="2667644"/>
        <a:ext cx="1589936" cy="1827511"/>
      </dsp:txXfrm>
    </dsp:sp>
    <dsp:sp modelId="{7E2F77A5-7C63-4C53-923D-BE9128B59116}">
      <dsp:nvSpPr>
        <dsp:cNvPr id="0" name=""/>
        <dsp:cNvSpPr/>
      </dsp:nvSpPr>
      <dsp:spPr>
        <a:xfrm>
          <a:off x="5027971" y="2784905"/>
          <a:ext cx="2867380" cy="1592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027971" y="2784905"/>
        <a:ext cx="2867380" cy="1592989"/>
      </dsp:txXfrm>
    </dsp:sp>
    <dsp:sp modelId="{EF38297C-A862-4C7B-A40A-360656376092}">
      <dsp:nvSpPr>
        <dsp:cNvPr id="0" name=""/>
        <dsp:cNvSpPr/>
      </dsp:nvSpPr>
      <dsp:spPr>
        <a:xfrm rot="5400000">
          <a:off x="10312979" y="2426482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295409"/>
            <a:satOff val="-21284"/>
            <a:lumOff val="-400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ВНЕУРОЧНАЯ ДЕЯТЕЛЬНОСТЬ</a:t>
          </a:r>
          <a:endParaRPr lang="ru-RU" sz="1400" b="1" kern="1200" dirty="0"/>
        </a:p>
      </dsp:txBody>
      <dsp:txXfrm rot="-5400000">
        <a:off x="10845501" y="2667644"/>
        <a:ext cx="1589936" cy="1827511"/>
      </dsp:txXfrm>
    </dsp:sp>
    <dsp:sp modelId="{60EBA643-D063-42CB-AF4F-B065FF16C637}">
      <dsp:nvSpPr>
        <dsp:cNvPr id="0" name=""/>
        <dsp:cNvSpPr/>
      </dsp:nvSpPr>
      <dsp:spPr>
        <a:xfrm rot="5400000">
          <a:off x="9052361" y="4535255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727212"/>
            <a:satOff val="-28379"/>
            <a:lumOff val="-5333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ДОПОЛНИТЕЛЬНОЕ ОБРАЗОВАНИЕ</a:t>
          </a:r>
          <a:endParaRPr lang="ru-RU" sz="1400" b="1" kern="1200" dirty="0"/>
        </a:p>
      </dsp:txBody>
      <dsp:txXfrm rot="-5400000">
        <a:off x="9584883" y="4776417"/>
        <a:ext cx="1589936" cy="1827511"/>
      </dsp:txXfrm>
    </dsp:sp>
    <dsp:sp modelId="{B9399505-7C24-4D51-8D6B-F8C04F4D3F83}">
      <dsp:nvSpPr>
        <dsp:cNvPr id="0" name=""/>
        <dsp:cNvSpPr/>
      </dsp:nvSpPr>
      <dsp:spPr>
        <a:xfrm>
          <a:off x="11622947" y="5038454"/>
          <a:ext cx="2962959" cy="1592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11622947" y="5038454"/>
        <a:ext cx="2962959" cy="1592989"/>
      </dsp:txXfrm>
    </dsp:sp>
    <dsp:sp modelId="{8A891EBD-6816-4A90-B661-8FB53697B3B8}">
      <dsp:nvSpPr>
        <dsp:cNvPr id="0" name=""/>
        <dsp:cNvSpPr/>
      </dsp:nvSpPr>
      <dsp:spPr>
        <a:xfrm rot="5400000">
          <a:off x="6575826" y="4680031"/>
          <a:ext cx="2654981" cy="23098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159015"/>
            <a:satOff val="-35474"/>
            <a:lumOff val="-666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ПРОГРАММА ВОСПИТАНИЯ</a:t>
          </a:r>
          <a:endParaRPr lang="ru-RU" sz="1400" b="1" kern="1200" dirty="0"/>
        </a:p>
      </dsp:txBody>
      <dsp:txXfrm rot="-5400000">
        <a:off x="7108348" y="4921193"/>
        <a:ext cx="1589936" cy="1827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C6678-521F-4197-9F7C-373942568F3C}">
      <dsp:nvSpPr>
        <dsp:cNvPr id="0" name=""/>
        <dsp:cNvSpPr/>
      </dsp:nvSpPr>
      <dsp:spPr>
        <a:xfrm>
          <a:off x="0" y="171870"/>
          <a:ext cx="9677400" cy="205792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Реализация авторской онлайн-программы «Бюджет семьи или финансово-экономическая грамотность от А до Я»    на российской образовательной платформе </a:t>
          </a:r>
          <a:r>
            <a:rPr lang="en-US" sz="24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Stepik</a:t>
          </a:r>
          <a:r>
            <a:rPr lang="en-US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.  (https://stepik.org/92173</a:t>
          </a:r>
          <a:r>
            <a:rPr lang="ru-RU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 для 3-5 классов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24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ru-RU" sz="24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Организация, участие и проведение финансовых недель, конкурсов плакатов и рисунков, массовых игр по финансовой грамотности. Участие в олимпиадах </a:t>
          </a:r>
          <a:r>
            <a:rPr lang="ru-RU" sz="2400" b="1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Учи.ру</a:t>
          </a:r>
          <a:r>
            <a:rPr lang="ru-RU" sz="24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по финансовой грамотности, онлайн-зачете всероссийского онлайн-зачета, олимпиаде по экономике </a:t>
          </a:r>
          <a:r>
            <a:rPr lang="ru-RU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всероссийской предметной олимпиады школьников, </a:t>
          </a:r>
          <a:r>
            <a:rPr lang="ru-RU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Финатлон</a:t>
          </a:r>
          <a:r>
            <a:rPr lang="ru-RU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Высшая проба и др.</a:t>
          </a:r>
          <a:endParaRPr lang="ru-RU" sz="24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43279" y="232144"/>
        <a:ext cx="7573846" cy="1937374"/>
      </dsp:txXfrm>
    </dsp:sp>
    <dsp:sp modelId="{AE421E88-3476-454D-B4D4-FC0F21AE4880}">
      <dsp:nvSpPr>
        <dsp:cNvPr id="0" name=""/>
        <dsp:cNvSpPr/>
      </dsp:nvSpPr>
      <dsp:spPr>
        <a:xfrm>
          <a:off x="0" y="106680"/>
          <a:ext cx="1857073" cy="23653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58026-53C6-46A4-B8A4-A471AE5DC192}">
      <dsp:nvSpPr>
        <dsp:cNvPr id="0" name=""/>
        <dsp:cNvSpPr/>
      </dsp:nvSpPr>
      <dsp:spPr>
        <a:xfrm>
          <a:off x="431022" y="2622570"/>
          <a:ext cx="1853705" cy="21431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54034" y="2665738"/>
        <a:ext cx="1387525" cy="2056860"/>
      </dsp:txXfrm>
    </dsp:sp>
    <dsp:sp modelId="{CD9A20ED-01BC-4304-A242-83459669BDE7}">
      <dsp:nvSpPr>
        <dsp:cNvPr id="0" name=""/>
        <dsp:cNvSpPr/>
      </dsp:nvSpPr>
      <dsp:spPr>
        <a:xfrm>
          <a:off x="0" y="2564070"/>
          <a:ext cx="1244397" cy="23735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6667C-22B0-40D2-92C7-A3FC802ED684}">
      <dsp:nvSpPr>
        <dsp:cNvPr id="0" name=""/>
        <dsp:cNvSpPr/>
      </dsp:nvSpPr>
      <dsp:spPr>
        <a:xfrm>
          <a:off x="0" y="4813503"/>
          <a:ext cx="9677400" cy="2072797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Использование кейс-чемпионатов как наиболее эффективной формы формирования финансовой грамотности в подростковом возрасте 6-8 кл. 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Разработка </a:t>
          </a:r>
          <a:r>
            <a:rPr lang="ru-RU" sz="22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онлайн-программы «</a:t>
          </a:r>
          <a:r>
            <a:rPr lang="ru-RU" sz="22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</a:t>
          </a:r>
          <a:r>
            <a:rPr lang="ru-RU" sz="2200" b="1" i="0" kern="1200" dirty="0" smtClean="0"/>
            <a:t>отовимся участвовать в кейс-чемпионатах (6-8 класс)</a:t>
          </a:r>
          <a:r>
            <a:rPr lang="ru-RU" sz="22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"  </a:t>
          </a:r>
          <a:r>
            <a:rPr lang="ru-RU" sz="22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основе кейс-технологии</a:t>
          </a:r>
          <a:endParaRPr lang="ru-RU" sz="2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43715" y="4874213"/>
        <a:ext cx="7572974" cy="1951377"/>
      </dsp:txXfrm>
    </dsp:sp>
    <dsp:sp modelId="{51587540-2D53-4D71-B63E-BC57A93C357E}">
      <dsp:nvSpPr>
        <dsp:cNvPr id="0" name=""/>
        <dsp:cNvSpPr/>
      </dsp:nvSpPr>
      <dsp:spPr>
        <a:xfrm>
          <a:off x="68660" y="4839553"/>
          <a:ext cx="1703648" cy="21234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70597-6D25-4D98-AA2E-A312F02103AC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4424D-3FC6-4B93-B16D-8D6D8AF6E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6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5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97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27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4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1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1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56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424D-3FC6-4B93-B16D-8D6D8AF6E13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4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3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3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67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73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3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1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0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3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37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911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35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10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09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3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3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0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F4F2E2-79BD-4011-A812-7CABBB0AF5C8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25E721-4D06-4D06-AF5E-C874A4861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60645" y="165293"/>
            <a:ext cx="10035010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Формирование финансовой грамотности обучающихся  </a:t>
            </a:r>
          </a:p>
          <a:p>
            <a:pPr algn="ctr"/>
            <a:r>
              <a:rPr lang="ru-RU" sz="6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рамках реализации обновленных ФГОС</a:t>
            </a:r>
            <a:endParaRPr lang="ru-RU" sz="6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17497" r="-1238" b="26665"/>
          <a:stretch/>
        </p:blipFill>
        <p:spPr>
          <a:xfrm>
            <a:off x="4346809" y="3950945"/>
            <a:ext cx="6548846" cy="2691848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70744" y="3950945"/>
            <a:ext cx="7605838" cy="132080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ПРАКТИКО-ОРИЕНТИРОВАННЫЙ СЕМИНАР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ГБОУ СРШ №644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28.02.2023 г. 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0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863">
        <p15:prstTrans prst="peelOff"/>
      </p:transition>
    </mc:Choice>
    <mc:Fallback xmlns="">
      <p:transition spd="slow" advTm="80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684" y="1246656"/>
            <a:ext cx="1757186" cy="2342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t="22735"/>
          <a:stretch/>
        </p:blipFill>
        <p:spPr>
          <a:xfrm>
            <a:off x="4978005" y="1246656"/>
            <a:ext cx="2966966" cy="2871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022" y="3178217"/>
            <a:ext cx="5006716" cy="3755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929" y="1226883"/>
            <a:ext cx="3002720" cy="2252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558" y="-76984"/>
            <a:ext cx="9601196" cy="130386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ФИНАНСОВАЯ ИГРА 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ПОСТРОЙ СВОЙ ДОМ»</a:t>
            </a:r>
          </a:p>
        </p:txBody>
      </p:sp>
      <p:pic>
        <p:nvPicPr>
          <p:cNvPr id="4" name="document_5276409521189693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172" y="3468523"/>
            <a:ext cx="1773850" cy="3389477"/>
          </a:xfrm>
        </p:spPr>
      </p:pic>
      <p:pic>
        <p:nvPicPr>
          <p:cNvPr id="5" name="document_5276409521189693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9738" y="3178217"/>
            <a:ext cx="2125701" cy="37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993" y="220132"/>
            <a:ext cx="9601196" cy="130386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МУНИЦИПАЛЬНЫЕ </a:t>
            </a:r>
            <a:r>
              <a:rPr lang="ru-RU" sz="4000" b="1" dirty="0" smtClean="0">
                <a:solidFill>
                  <a:srgbClr val="C00000"/>
                </a:solidFill>
              </a:rPr>
              <a:t>«БОИ»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5032" y="1523999"/>
            <a:ext cx="3735098" cy="2862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482" y="1586699"/>
            <a:ext cx="5755136" cy="3241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929" y="4208552"/>
            <a:ext cx="5099689" cy="2649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50" y="3639386"/>
            <a:ext cx="4273679" cy="32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950" y="0"/>
            <a:ext cx="9601196" cy="1303867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ФГОС:  ПРОБЛЕМЫ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484" y="1035425"/>
            <a:ext cx="9601196" cy="482699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-совокупность требований, обязательных при реализации программ ОУ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35661985"/>
              </p:ext>
            </p:extLst>
          </p:nvPr>
        </p:nvGraphicFramePr>
        <p:xfrm>
          <a:off x="-432544" y="954744"/>
          <a:ext cx="13173634" cy="6131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Круговая стрелка 4"/>
          <p:cNvSpPr/>
          <p:nvPr/>
        </p:nvSpPr>
        <p:spPr>
          <a:xfrm rot="17500219">
            <a:off x="896303" y="2865288"/>
            <a:ext cx="4696729" cy="1835268"/>
          </a:xfrm>
          <a:prstGeom prst="circularArrow">
            <a:avLst>
              <a:gd name="adj1" fmla="val 9352"/>
              <a:gd name="adj2" fmla="val 1142319"/>
              <a:gd name="adj3" fmla="val 18749121"/>
              <a:gd name="adj4" fmla="val 1069902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подход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03365">
            <a:off x="7968226" y="3029618"/>
            <a:ext cx="293243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8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463" y="377911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ФУНКЦИОНАЛЬНАЯ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1" y="2032298"/>
            <a:ext cx="9189720" cy="445994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 </a:t>
            </a: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образованности, дающий возможность, на основе практико-ориентированных знаний решать стандартные жизненные задачи в различных сферах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39" y="403909"/>
            <a:ext cx="9601196" cy="13038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ФИНАНСОВАЯ ГРАМОТНОСТЬ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861072"/>
            <a:ext cx="9464935" cy="4343400"/>
          </a:xfrm>
        </p:spPr>
        <p:txBody>
          <a:bodyPr>
            <a:noAutofit/>
          </a:bodyPr>
          <a:lstStyle/>
          <a:p>
            <a:pPr algn="just"/>
            <a:r>
              <a:rPr lang="ru-RU" sz="3200" dirty="0"/>
              <a:t>Финансовая грамотность — это </a:t>
            </a:r>
            <a:r>
              <a:rPr lang="ru-RU" sz="3200" b="1" dirty="0"/>
              <a:t>совокупность знаний, навыков и установок в сфере финансового поведения человека, ведущих к улучшению благосостояния и повышению качества жизни</a:t>
            </a:r>
            <a:r>
              <a:rPr lang="ru-RU" sz="3200" dirty="0"/>
              <a:t>. </a:t>
            </a:r>
            <a:r>
              <a:rPr lang="ru-RU" sz="3200" dirty="0" smtClean="0"/>
              <a:t>Знания, которые </a:t>
            </a:r>
            <a:r>
              <a:rPr lang="ru-RU" sz="3200" dirty="0"/>
              <a:t>определяют способность и готовность эффективно реализовывать различные </a:t>
            </a:r>
            <a:r>
              <a:rPr lang="ru-RU" sz="3200" dirty="0" smtClean="0"/>
              <a:t>социально-экономические </a:t>
            </a:r>
            <a:r>
              <a:rPr lang="ru-RU" sz="3200" dirty="0"/>
              <a:t>роли (заемщика, налогоплательщика, инвестора, ведение домашнего хозяйства и др.) </a:t>
            </a:r>
          </a:p>
        </p:txBody>
      </p:sp>
    </p:spTree>
    <p:extLst>
      <p:ext uri="{BB962C8B-B14F-4D97-AF65-F5344CB8AC3E}">
        <p14:creationId xmlns:p14="http://schemas.microsoft.com/office/powerpoint/2010/main" val="94305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7280" y="1379121"/>
            <a:ext cx="9448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Стратегия </a:t>
            </a:r>
            <a:r>
              <a:rPr lang="ru-RU" sz="2400" dirty="0"/>
              <a:t>повышения финансовой грамотности в Российской Федерации на 2017-2023 годы и План мероприятий Минфина России и Банка России по реализации Стратегии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dirty="0"/>
              <a:t>Распоряжение Правительства Российской Федерации от 25.09.2017 № 2039-р «Об утверждении Стратегии повышения финансовой грамотности в Российской Федерации на 2017 – 2023 годы».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Соглашение </a:t>
            </a:r>
            <a:r>
              <a:rPr lang="ru-RU" sz="2400" dirty="0" err="1"/>
              <a:t>Минобрнауки</a:t>
            </a:r>
            <a:r>
              <a:rPr lang="ru-RU" sz="2400" dirty="0"/>
              <a:t>* России и Банка России о сотрудничестве в области повышения финансовой грамотности населения Российской Федерации </a:t>
            </a:r>
            <a:endParaRPr lang="ru-RU" sz="2400" dirty="0" smtClean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Постановление правительства СПб </a:t>
            </a:r>
            <a:r>
              <a:rPr lang="ru-RU" sz="2400" dirty="0"/>
              <a:t>от 28 июня 2021 г. N 425 </a:t>
            </a:r>
            <a:r>
              <a:rPr lang="ru-RU" sz="2400" dirty="0" smtClean="0"/>
              <a:t> Об утверждении основных направлений повышения уровня финансовой грамотности населения Санкт-Петербурга на 2021-2024 годы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Региональная </a:t>
            </a:r>
            <a:r>
              <a:rPr lang="ru-RU" sz="2400" dirty="0"/>
              <a:t>программа по повышению финансовой грамотности населения </a:t>
            </a:r>
            <a:endParaRPr lang="ru-RU" sz="2400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87772"/>
            <a:ext cx="10180320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КЛЮЧЕВЫЕ СТРАТЕГИЧЕСКИЕ ДОКУМЕНТЫ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52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6">
        <p15:prstTrans prst="peelOff"/>
      </p:transition>
    </mc:Choice>
    <mc:Fallback xmlns="">
      <p:transition spd="slow" advTm="59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165704"/>
              </p:ext>
            </p:extLst>
          </p:nvPr>
        </p:nvGraphicFramePr>
        <p:xfrm>
          <a:off x="-2209800" y="0"/>
          <a:ext cx="19613879" cy="71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929641" y="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22225">
                  <a:solidFill>
                    <a:srgbClr val="B13228"/>
                  </a:solidFill>
                  <a:prstDash val="solid"/>
                </a:ln>
                <a:solidFill>
                  <a:srgbClr val="B13228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ГЛАВНАЯ ЦЕЛЬ</a:t>
            </a:r>
            <a:r>
              <a:rPr kumimoji="0" lang="ru-RU" sz="28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– 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найти оптимальный вариант включения элементов финансового образования в существующую образовательную программу школы.  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560" y="1863989"/>
            <a:ext cx="245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ФГОС </a:t>
            </a:r>
            <a:r>
              <a:rPr lang="ru-RU" b="1" dirty="0" smtClean="0">
                <a:solidFill>
                  <a:srgbClr val="C00000"/>
                </a:solidFill>
              </a:rPr>
              <a:t>НОО</a:t>
            </a:r>
          </a:p>
          <a:p>
            <a:r>
              <a:rPr lang="ru-RU" b="1" dirty="0" smtClean="0"/>
              <a:t>«Математика» </a:t>
            </a:r>
            <a:r>
              <a:rPr lang="ru-RU" b="1" dirty="0"/>
              <a:t>«Технология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«</a:t>
            </a:r>
            <a:r>
              <a:rPr lang="ru-RU" b="1" dirty="0"/>
              <a:t>Окружающий мир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32560" y="3383280"/>
            <a:ext cx="2453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ФГОС </a:t>
            </a:r>
            <a:r>
              <a:rPr lang="ru-RU" b="1" dirty="0" smtClean="0">
                <a:solidFill>
                  <a:srgbClr val="C00000"/>
                </a:solidFill>
              </a:rPr>
              <a:t>ООО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/>
              <a:t>«Математика</a:t>
            </a:r>
            <a:r>
              <a:rPr lang="ru-RU" b="1" dirty="0" smtClean="0"/>
              <a:t>»</a:t>
            </a:r>
            <a:endParaRPr lang="ru-RU" b="1" dirty="0"/>
          </a:p>
          <a:p>
            <a:r>
              <a:rPr lang="ru-RU" b="1" dirty="0"/>
              <a:t>«Обществознание</a:t>
            </a:r>
            <a:r>
              <a:rPr lang="ru-RU" b="1" dirty="0" smtClean="0"/>
              <a:t>»</a:t>
            </a:r>
            <a:endParaRPr lang="ru-RU" b="1" dirty="0"/>
          </a:p>
          <a:p>
            <a:r>
              <a:rPr lang="ru-RU" b="1" dirty="0"/>
              <a:t>«География» </a:t>
            </a:r>
          </a:p>
          <a:p>
            <a:r>
              <a:rPr lang="ru-RU" b="1" dirty="0"/>
              <a:t>«Информатика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ФГОС СОО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/>
              <a:t>«Экономика» </a:t>
            </a:r>
            <a:r>
              <a:rPr lang="ru-RU" b="1" dirty="0" smtClean="0"/>
              <a:t>«Обществознание»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92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2" y="189652"/>
            <a:ext cx="9601196" cy="130386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УЧЕБНО-МЕТОДИЧЕСКИЕ МАТЕРИАЛЫ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224" t="36446" r="19584" b="11629"/>
          <a:stretch/>
        </p:blipFill>
        <p:spPr>
          <a:xfrm>
            <a:off x="1295401" y="1625600"/>
            <a:ext cx="9296397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38" r="1666"/>
          <a:stretch/>
        </p:blipFill>
        <p:spPr>
          <a:xfrm>
            <a:off x="1021080" y="259080"/>
            <a:ext cx="9616440" cy="6598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81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526288"/>
              </p:ext>
            </p:extLst>
          </p:nvPr>
        </p:nvGraphicFramePr>
        <p:xfrm>
          <a:off x="1234440" y="-106680"/>
          <a:ext cx="9677400" cy="696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080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877</TotalTime>
  <Words>355</Words>
  <Application>Microsoft Office PowerPoint</Application>
  <PresentationFormat>Широкоэкранный</PresentationFormat>
  <Paragraphs>57</Paragraphs>
  <Slides>11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Garamond</vt:lpstr>
      <vt:lpstr>Times New Roman</vt:lpstr>
      <vt:lpstr>Wingdings</vt:lpstr>
      <vt:lpstr>Натуральные материалы</vt:lpstr>
      <vt:lpstr>Презентация PowerPoint</vt:lpstr>
      <vt:lpstr>ФГОС:  ПРОБЛЕМЫ</vt:lpstr>
      <vt:lpstr>ФУНКЦИОНАЛЬНАЯ ГРАМОТНОСТЬ</vt:lpstr>
      <vt:lpstr>ФИНАНСОВАЯ ГРАМОТНОСТЬ</vt:lpstr>
      <vt:lpstr>КЛЮЧЕВЫЕ СТРАТЕГИЧЕСКИЕ ДОКУМЕНТЫ  </vt:lpstr>
      <vt:lpstr>ГЛАВНАЯ ЦЕЛЬ– найти оптимальный вариант включения элементов финансового образования в существующую образовательную программу школы.  </vt:lpstr>
      <vt:lpstr>УЧЕБНО-МЕТОДИЧЕСКИЕ МАТЕРИАЛЫ</vt:lpstr>
      <vt:lpstr>Презентация PowerPoint</vt:lpstr>
      <vt:lpstr>Презентация PowerPoint</vt:lpstr>
      <vt:lpstr>ФИНАНСОВАЯ ИГРА  «ПОСТРОЙ СВОЙ ДОМ»</vt:lpstr>
      <vt:lpstr>МУНИЦИПАЛЬНЫЕ «БОИ»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Финансово-экономическая грамотность для школьников</dc:title>
  <dc:creator>Татьяна</dc:creator>
  <cp:lastModifiedBy>644-1</cp:lastModifiedBy>
  <cp:revision>83</cp:revision>
  <dcterms:created xsi:type="dcterms:W3CDTF">2022-01-09T09:21:34Z</dcterms:created>
  <dcterms:modified xsi:type="dcterms:W3CDTF">2024-03-04T11:21:49Z</dcterms:modified>
</cp:coreProperties>
</file>