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2" r:id="rId17"/>
    <p:sldId id="271" r:id="rId18"/>
    <p:sldId id="261" r:id="rId19"/>
    <p:sldId id="26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6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08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2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1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0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7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5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6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1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F8A6-B017-4B8A-8B6F-2281DB8C27D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64EA-7BC6-4461-961B-3DC50210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582"/>
          <a:stretch/>
        </p:blipFill>
        <p:spPr>
          <a:xfrm>
            <a:off x="0" y="692695"/>
            <a:ext cx="9143999" cy="6325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15" y="5517232"/>
            <a:ext cx="1161497" cy="124362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772400" cy="4536504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РМО учителей физики и астрономии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работы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2022-2023 учебный год.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и задачи работы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год"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2123728" cy="11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r="18009" b="6250"/>
          <a:stretch/>
        </p:blipFill>
        <p:spPr bwMode="auto">
          <a:xfrm>
            <a:off x="19147" y="634378"/>
            <a:ext cx="9213577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2391" b="6250"/>
          <a:stretch/>
        </p:blipFill>
        <p:spPr bwMode="auto">
          <a:xfrm>
            <a:off x="-19860" y="1052736"/>
            <a:ext cx="907663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6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5476" r="17630" b="5284"/>
          <a:stretch/>
        </p:blipFill>
        <p:spPr bwMode="auto">
          <a:xfrm>
            <a:off x="179512" y="404664"/>
            <a:ext cx="87373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98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205" y="2937307"/>
            <a:ext cx="3643590" cy="983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20" y="648229"/>
            <a:ext cx="1559621" cy="11044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960" y="2451128"/>
            <a:ext cx="6966307" cy="3340234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pPr>
              <a:lnSpc>
                <a:spcPct val="107000"/>
              </a:lnSpc>
              <a:spcAft>
                <a:spcPts val="407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педагогическая компетентность – сложное образование, включающее комплекс знаний, умений, свойств и качеств личности, которые обеспечивают вариативность, оптимальность и эффективность построения учебно-воспитательного процесса. В условиях развития современной школы описание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«портрета»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современного педагога предполагает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ответственную, которая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открыта для конструктивной работы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инновационных условиях, испытывающая потребность в творческой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самореализации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профессиональном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саморазвитии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5923" y="471704"/>
            <a:ext cx="6213859" cy="1001132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«портрет» современного педагога ????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84" y="1088565"/>
            <a:ext cx="1317013" cy="21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113" y="2966923"/>
            <a:ext cx="3643590" cy="983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8" y="517912"/>
            <a:ext cx="1743639" cy="12348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5239" y="5046271"/>
            <a:ext cx="6238484" cy="1278131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«Невозможно усовершенствовать человека без его участия. Дверь к усовершенствованию заперта изнутри». </a:t>
            </a:r>
          </a:p>
          <a:p>
            <a:pPr algn="r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Крис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Аргирис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8100" y="2204782"/>
            <a:ext cx="7174256" cy="1339686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Конкурс педагогических достижений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как инструмент управления профессиональным развитием педагога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761" y="787853"/>
            <a:ext cx="1125773" cy="12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205" y="2937307"/>
            <a:ext cx="3643590" cy="983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8" y="240665"/>
            <a:ext cx="2135133" cy="15120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0328" y="166257"/>
            <a:ext cx="5787927" cy="2206077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pPr marL="38809" marR="647" indent="-116749" algn="just">
              <a:lnSpc>
                <a:spcPct val="115000"/>
              </a:lnSpc>
              <a:tabLst>
                <a:tab pos="504513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4.3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2023-2024 учебном году Конкурс проводится по следующим</a:t>
            </a:r>
            <a:r>
              <a:rPr lang="ru-RU" sz="1200" b="1" spc="10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4.3.1 «Педагогические надежды»: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«Педагогические надежды школы»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«Педагогические надежды ДОУ»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«Педагогические надежды ДО»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4.3.2 Номинация «Учитель года Приморского района»: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«Учитель основной и старшей школы»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«Учитель начальных классов»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4.3.3 Номинация «Классный руководитель года»: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«Дебют»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«Профи»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4.3.4 Номинация «Преподаватель внеурочной деятельности года»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960" y="2821498"/>
            <a:ext cx="6701245" cy="3303301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4.3.5 Номинация «Педагог здоровья года»: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«Учитель здоровья школы»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«Воспитатель здоровья школы»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«Воспитатель здоровья ДОУ»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«Педагог здоровья ДО»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4.3.6. Номинация «Служба сопровождения»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4.3.7 Номинация «Воспитатель года»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4.3.8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«Наставник года»</a:t>
            </a:r>
            <a:endParaRPr lang="ru-RU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«Наставник молодых педагогов ГБОУ и УДОД»</a:t>
            </a:r>
            <a:endParaRPr lang="ru-RU" sz="1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подноминация «Наставник молодых воспитателей ДОУ»</a:t>
            </a:r>
            <a:endParaRPr lang="ru-RU" sz="1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4.3.9 Номинация «Педагог дополнительного образования года»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4.3.10 Номинация «Образовательный проект года»: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«Цифровой проект»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«Социальный проект»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847"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подноминация «Патриотический проект»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4.3.11 Номинация «Управленческий потенциал»</a:t>
            </a:r>
          </a:p>
          <a:p>
            <a:pPr>
              <a:lnSpc>
                <a:spcPct val="115000"/>
              </a:lnSpc>
            </a:pPr>
            <a:r>
              <a:rPr lang="ru-RU" sz="1200" b="1" dirty="0">
                <a:solidFill>
                  <a:srgbClr val="FF0000"/>
                </a:solidFill>
              </a:rPr>
              <a:t>4.3.12 Номинация «Лидер воспитательной работы»</a:t>
            </a:r>
          </a:p>
          <a:p>
            <a:pPr>
              <a:lnSpc>
                <a:spcPct val="115000"/>
              </a:lnSpc>
            </a:pP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КПК Академии Министерства просвещения РФ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 smtClean="0"/>
              <a:t>«Использование </a:t>
            </a:r>
            <a:r>
              <a:rPr lang="ru-RU" sz="2000" b="1" dirty="0"/>
              <a:t>библиотеки цифрового образовательного контента в учебной </a:t>
            </a:r>
            <a:r>
              <a:rPr lang="ru-RU" sz="2000" b="1" dirty="0" smtClean="0"/>
              <a:t>деятельности»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 fontAlgn="base">
              <a:buNone/>
            </a:pPr>
            <a:endParaRPr lang="ru-RU" sz="2000" b="1" dirty="0" smtClean="0"/>
          </a:p>
          <a:p>
            <a:pPr marL="0" indent="0" fontAlgn="base">
              <a:buNone/>
            </a:pPr>
            <a:r>
              <a:rPr lang="ru-RU" sz="2000" b="1" dirty="0" smtClean="0"/>
              <a:t>Форма </a:t>
            </a:r>
            <a:r>
              <a:rPr lang="ru-RU" sz="2000" b="1" dirty="0"/>
              <a:t>записи: </a:t>
            </a:r>
            <a:r>
              <a:rPr lang="ru-RU" sz="2000" dirty="0" err="1"/>
              <a:t>cамостоятельная</a:t>
            </a:r>
            <a:r>
              <a:rPr lang="ru-RU" sz="2000" dirty="0"/>
              <a:t> запись слушателей</a:t>
            </a:r>
          </a:p>
          <a:p>
            <a:pPr marL="0" indent="0" fontAlgn="base">
              <a:buNone/>
            </a:pPr>
            <a:r>
              <a:rPr lang="ru-RU" sz="2000" b="1" dirty="0"/>
              <a:t>Объем часов: </a:t>
            </a:r>
            <a:r>
              <a:rPr lang="ru-RU" sz="2000" dirty="0"/>
              <a:t>32 часа</a:t>
            </a:r>
          </a:p>
          <a:p>
            <a:pPr marL="0" indent="0" fontAlgn="base">
              <a:buNone/>
            </a:pPr>
            <a:r>
              <a:rPr lang="ru-RU" sz="2000" b="1" dirty="0"/>
              <a:t>Сроки реализации: </a:t>
            </a:r>
            <a:r>
              <a:rPr lang="ru-RU" sz="2000" dirty="0"/>
              <a:t>10.10.2023 – </a:t>
            </a:r>
            <a:r>
              <a:rPr lang="ru-RU" sz="2000" dirty="0" smtClean="0"/>
              <a:t>30.10.2023       СКОРО ЗАПИСЬ!</a:t>
            </a:r>
          </a:p>
          <a:p>
            <a:pPr marL="0" indent="0" fontAlgn="base">
              <a:buNone/>
            </a:pPr>
            <a:endParaRPr lang="ru-RU" sz="2000" dirty="0"/>
          </a:p>
          <a:p>
            <a:r>
              <a:rPr lang="ru-RU" sz="2000" b="1" dirty="0" smtClean="0"/>
              <a:t>«Формирование </a:t>
            </a:r>
            <a:r>
              <a:rPr lang="ru-RU" sz="2000" b="1" dirty="0"/>
              <a:t>финансовой грамотности на уроках </a:t>
            </a:r>
            <a:r>
              <a:rPr lang="ru-RU" sz="2000" b="1" dirty="0" smtClean="0"/>
              <a:t>обществознания»</a:t>
            </a:r>
          </a:p>
          <a:p>
            <a:pPr marL="0" indent="0" fontAlgn="base">
              <a:buNone/>
            </a:pPr>
            <a:endParaRPr lang="ru-RU" sz="2000" b="1" dirty="0" smtClean="0"/>
          </a:p>
          <a:p>
            <a:pPr marL="0" indent="0" fontAlgn="base">
              <a:buNone/>
            </a:pPr>
            <a:r>
              <a:rPr lang="ru-RU" sz="2000" b="1" dirty="0" smtClean="0"/>
              <a:t>Форма </a:t>
            </a:r>
            <a:r>
              <a:rPr lang="ru-RU" sz="2000" b="1" dirty="0"/>
              <a:t>записи: </a:t>
            </a:r>
            <a:r>
              <a:rPr lang="ru-RU" sz="2000" dirty="0" err="1"/>
              <a:t>cамостоятельная</a:t>
            </a:r>
            <a:r>
              <a:rPr lang="ru-RU" sz="2000" dirty="0"/>
              <a:t> запись слушателей</a:t>
            </a:r>
          </a:p>
          <a:p>
            <a:pPr marL="0" indent="0" fontAlgn="base">
              <a:buNone/>
            </a:pPr>
            <a:r>
              <a:rPr lang="ru-RU" sz="2000" b="1" dirty="0"/>
              <a:t>Объем часов: </a:t>
            </a:r>
            <a:r>
              <a:rPr lang="ru-RU" sz="2000" dirty="0"/>
              <a:t>36 часов</a:t>
            </a:r>
          </a:p>
          <a:p>
            <a:pPr marL="0" indent="0" fontAlgn="base">
              <a:buNone/>
            </a:pPr>
            <a:r>
              <a:rPr lang="ru-RU" sz="2000" b="1" dirty="0"/>
              <a:t>Сроки реализации: </a:t>
            </a:r>
            <a:r>
              <a:rPr lang="ru-RU" sz="2000" dirty="0"/>
              <a:t>09.10.2023 - </a:t>
            </a:r>
            <a:r>
              <a:rPr lang="ru-RU" sz="2000" dirty="0" smtClean="0"/>
              <a:t>13.11.2023            </a:t>
            </a:r>
            <a:r>
              <a:rPr lang="ru-RU" sz="2000" dirty="0"/>
              <a:t>СКОРО ЗАПИСЬ!</a:t>
            </a:r>
          </a:p>
          <a:p>
            <a:pPr marL="0" indent="0" fontAlgn="base">
              <a:buNone/>
            </a:pPr>
            <a:endParaRPr lang="ru-RU" sz="2000" dirty="0"/>
          </a:p>
          <a:p>
            <a:endParaRPr lang="ru-RU" sz="2000" b="1" dirty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ВПР, ОГЭ,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999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25397" r="9196" b="50992"/>
          <a:stretch/>
        </p:blipFill>
        <p:spPr bwMode="auto">
          <a:xfrm>
            <a:off x="107505" y="260648"/>
            <a:ext cx="903649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20361" r="37861" b="23579"/>
          <a:stretch/>
        </p:blipFill>
        <p:spPr bwMode="auto">
          <a:xfrm>
            <a:off x="107504" y="2569891"/>
            <a:ext cx="3644464" cy="215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30805" r="37648" b="25487"/>
          <a:stretch/>
        </p:blipFill>
        <p:spPr bwMode="auto">
          <a:xfrm>
            <a:off x="4067944" y="2569891"/>
            <a:ext cx="4599802" cy="215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28125" r="38180" b="28125"/>
          <a:stretch/>
        </p:blipFill>
        <p:spPr bwMode="auto">
          <a:xfrm>
            <a:off x="1929736" y="4761027"/>
            <a:ext cx="3938408" cy="185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7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3016" r="73227" b="10795"/>
          <a:stretch/>
        </p:blipFill>
        <p:spPr bwMode="auto">
          <a:xfrm>
            <a:off x="1857828" y="260648"/>
            <a:ext cx="4298348" cy="64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8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5357" r="2280" b="15873"/>
          <a:stretch/>
        </p:blipFill>
        <p:spPr bwMode="auto">
          <a:xfrm>
            <a:off x="-6360" y="153694"/>
            <a:ext cx="9150360" cy="419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16003" r="36689" b="39868"/>
          <a:stretch/>
        </p:blipFill>
        <p:spPr bwMode="auto">
          <a:xfrm>
            <a:off x="3563888" y="4353339"/>
            <a:ext cx="5378477" cy="234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7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24008" r="58891" b="15874"/>
          <a:stretch/>
        </p:blipFill>
        <p:spPr bwMode="auto">
          <a:xfrm>
            <a:off x="827584" y="404664"/>
            <a:ext cx="701714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6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сделать уроки физики интересными для учеников и учителей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7" y="692696"/>
            <a:ext cx="3096911" cy="17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2 декабря на базе ГБОУ гимназии №116 состоялся практико-ориентированный семинар для учителей физики Приморского района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" y="3645024"/>
            <a:ext cx="3480388" cy="15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овос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48" y="620688"/>
            <a:ext cx="4204020" cy="18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Успешные практики в условиях обновления содержания современного образования (физика). Обмен опыт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85" y="3501008"/>
            <a:ext cx="3516412" cy="15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2201" y="0"/>
            <a:ext cx="5347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2022-2023 учебный год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35894" y="2431996"/>
            <a:ext cx="4056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«Ледокол знаний». Встреча </a:t>
            </a:r>
            <a:r>
              <a:rPr lang="ru-RU" b="1" dirty="0"/>
              <a:t>учителей физики Приморского и Фрунзенского районов в Центре атомной энергии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36278" y="2496413"/>
            <a:ext cx="4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ОДК «Климов»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2007" y="5186515"/>
            <a:ext cx="4056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Практико-ориентированный семинар по вопросам подготовки обучающихся к ОГЭ по физике. </a:t>
            </a:r>
          </a:p>
          <a:p>
            <a:r>
              <a:rPr lang="ru-RU" b="1" dirty="0" smtClean="0"/>
              <a:t>ГБОУ Гимназия № 116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1915" y="5085184"/>
            <a:ext cx="4582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Практико-ориентированный </a:t>
            </a:r>
            <a:r>
              <a:rPr lang="ru-RU" b="1" dirty="0"/>
              <a:t>семинар «Успешные практики в условиях обновления содержания современного образования (физика). Обмен опытом» </a:t>
            </a:r>
            <a:r>
              <a:rPr lang="ru-RU" b="1" dirty="0" smtClean="0"/>
              <a:t>ГБОУ  школа № 644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708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Энергохакат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23845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айонная игра &quot;Энергохакато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68751"/>
            <a:ext cx="3245761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актико-ориентированный семинар  «Современный урок: опыт  прошлого, взгляд в будущее. Преемственность и наставничество в курсе физики основной школы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0" y="4725144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903283"/>
            <a:ext cx="4582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Интеллектуальная игра для обучающихся 8-11 классов «</a:t>
            </a:r>
            <a:r>
              <a:rPr lang="ru-RU" b="1" dirty="0" err="1" smtClean="0"/>
              <a:t>Энергохакатон</a:t>
            </a:r>
            <a:r>
              <a:rPr lang="ru-RU" b="1" dirty="0" smtClean="0"/>
              <a:t>». </a:t>
            </a:r>
          </a:p>
          <a:p>
            <a:r>
              <a:rPr lang="ru-RU" b="1" dirty="0" smtClean="0"/>
              <a:t>ГБОУ  школа № 644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981070"/>
            <a:ext cx="4582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Интеллектуальная игра для обучающихся 9-11 классов «Собери спутник» (В рамках недели физики). </a:t>
            </a:r>
          </a:p>
          <a:p>
            <a:r>
              <a:rPr lang="ru-RU" b="1" dirty="0" smtClean="0"/>
              <a:t>ГБОУ  школа № 644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1063" y="4941168"/>
            <a:ext cx="5347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Практико-ориентированный </a:t>
            </a:r>
            <a:r>
              <a:rPr lang="ru-RU" b="1" dirty="0"/>
              <a:t>семинар  «Современный урок: опыт  прошлого, взгляд в будущее. Преемственность и наставничество в курсе физики основной школы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ГБОУ  школа № 440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104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работы МО учителей физики на 2023-2024 учебный год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3413" r="35969" b="17613"/>
          <a:stretch/>
        </p:blipFill>
        <p:spPr bwMode="auto">
          <a:xfrm>
            <a:off x="232228" y="1623361"/>
            <a:ext cx="8662007" cy="461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8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1310" r="8863" b="17261"/>
          <a:stretch/>
        </p:blipFill>
        <p:spPr bwMode="auto">
          <a:xfrm>
            <a:off x="0" y="1052735"/>
            <a:ext cx="9121856" cy="436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11706" r="17117" b="6250"/>
          <a:stretch/>
        </p:blipFill>
        <p:spPr bwMode="auto">
          <a:xfrm>
            <a:off x="0" y="367291"/>
            <a:ext cx="9144000" cy="615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0" y="4149080"/>
            <a:ext cx="1763688" cy="223224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4149080"/>
            <a:ext cx="1763688" cy="223224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3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35119" r="9196" b="29960"/>
          <a:stretch/>
        </p:blipFill>
        <p:spPr bwMode="auto">
          <a:xfrm>
            <a:off x="107505" y="620689"/>
            <a:ext cx="8760014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32110" r="6631" b="29960"/>
          <a:stretch/>
        </p:blipFill>
        <p:spPr bwMode="auto">
          <a:xfrm>
            <a:off x="186975" y="3068959"/>
            <a:ext cx="8705505" cy="205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5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r="28171" b="30398"/>
          <a:stretch/>
        </p:blipFill>
        <p:spPr bwMode="auto">
          <a:xfrm>
            <a:off x="82200" y="0"/>
            <a:ext cx="8208856" cy="376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1706" r="6185" b="17803"/>
          <a:stretch/>
        </p:blipFill>
        <p:spPr bwMode="auto">
          <a:xfrm>
            <a:off x="254629" y="2708920"/>
            <a:ext cx="884085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306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409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РМО учителей физики и астрономии   Анализ работы  за 2022-2023 учебный год.   Основные направления и задачи работы на 2023-2024 учебный год"</vt:lpstr>
      <vt:lpstr>Презентация PowerPoint</vt:lpstr>
      <vt:lpstr>Презентация PowerPoint</vt:lpstr>
      <vt:lpstr>Презентация PowerPoint</vt:lpstr>
      <vt:lpstr>План работы МО учителей физики на 2023-2024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КПК Академии Министерства просвещения РФ</vt:lpstr>
      <vt:lpstr>Результаты ВПР, ОГЭ, ЕГЭ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2023-09-25T04:14:32Z</dcterms:created>
  <dcterms:modified xsi:type="dcterms:W3CDTF">2023-10-25T19:13:25Z</dcterms:modified>
</cp:coreProperties>
</file>