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310" r:id="rId3"/>
    <p:sldId id="336" r:id="rId4"/>
    <p:sldId id="342" r:id="rId5"/>
    <p:sldId id="343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F1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4" autoAdjust="0"/>
    <p:restoredTop sz="9466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DC159-D8E5-4DCA-8A53-13BADB323667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90229-9B31-45D2-9B6C-773EBAD456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394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  <a:alpha val="38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FF1D6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668587" y="2672001"/>
            <a:ext cx="42700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600" b="1" dirty="0" smtClean="0">
                <a:latin typeface="+mj-lt"/>
                <a:cs typeface="Times New Roman" pitchFamily="18" charset="0"/>
              </a:rPr>
              <a:t>"Методические аспекты подготовки обучающихся к ГИА по биологии"</a:t>
            </a:r>
            <a:endParaRPr lang="ru-RU" sz="2600" dirty="0"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18670" y="5373216"/>
            <a:ext cx="17107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latin typeface="+mj-lt"/>
                <a:cs typeface="Times New Roman" pitchFamily="18" charset="0"/>
              </a:rPr>
              <a:t>30.01.2025</a:t>
            </a:r>
            <a:endParaRPr lang="ru-RU" sz="2600" b="1" i="1" dirty="0">
              <a:latin typeface="+mj-lt"/>
              <a:cs typeface="Times New Roman" pitchFamily="18" charset="0"/>
            </a:endParaRPr>
          </a:p>
          <a:p>
            <a:pPr algn="ctr"/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1864AE1-8CF6-4A71-8E8A-5870780DAE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666" y="1484784"/>
            <a:ext cx="4451772" cy="446217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28117C-C2B6-43C4-9191-B567C0A3E1D4}"/>
              </a:ext>
            </a:extLst>
          </p:cNvPr>
          <p:cNvSpPr/>
          <p:nvPr/>
        </p:nvSpPr>
        <p:spPr>
          <a:xfrm>
            <a:off x="611560" y="404664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+mj-lt"/>
                <a:cs typeface="Times New Roman" pitchFamily="18" charset="0"/>
              </a:rPr>
              <a:t>Практико-ориентированный </a:t>
            </a:r>
            <a:r>
              <a:rPr lang="ru-RU" sz="3200" b="1" dirty="0">
                <a:latin typeface="+mj-lt"/>
                <a:cs typeface="Times New Roman" pitchFamily="18" charset="0"/>
              </a:rPr>
              <a:t>семинар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cs typeface="Times New Roman" pitchFamily="18" charset="0"/>
              </a:rPr>
              <a:t>Семинары ИМЦ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cs typeface="Times New Roman" pitchFamily="18" charset="0"/>
              </a:rPr>
              <a:t>В </a:t>
            </a:r>
            <a:r>
              <a:rPr lang="ru-RU" dirty="0" smtClean="0">
                <a:cs typeface="Times New Roman" pitchFamily="18" charset="0"/>
              </a:rPr>
              <a:t>феврале:</a:t>
            </a:r>
          </a:p>
          <a:p>
            <a:pPr marL="0" indent="0" algn="ctr">
              <a:buNone/>
            </a:pPr>
            <a:r>
              <a:rPr lang="ru-RU" dirty="0" smtClean="0">
                <a:cs typeface="Times New Roman" pitchFamily="18" charset="0"/>
              </a:rPr>
              <a:t>Практико-ориентированный семинар «Возможности </a:t>
            </a:r>
            <a:r>
              <a:rPr lang="ru-RU" dirty="0" err="1" smtClean="0">
                <a:cs typeface="Times New Roman" pitchFamily="18" charset="0"/>
              </a:rPr>
              <a:t>онлайн-сервиса</a:t>
            </a:r>
            <a:r>
              <a:rPr lang="ru-RU" dirty="0" smtClean="0">
                <a:cs typeface="Times New Roman" pitchFamily="18" charset="0"/>
              </a:rPr>
              <a:t> "</a:t>
            </a:r>
            <a:r>
              <a:rPr lang="ru-RU" dirty="0" err="1" smtClean="0">
                <a:cs typeface="Times New Roman" pitchFamily="18" charset="0"/>
              </a:rPr>
              <a:t>Облако-знаний</a:t>
            </a:r>
            <a:r>
              <a:rPr lang="ru-RU" dirty="0" smtClean="0">
                <a:cs typeface="Times New Roman" pitchFamily="18" charset="0"/>
              </a:rPr>
              <a:t>" в эффективной организации образовательного процесса по биологии в условиях реализации </a:t>
            </a:r>
          </a:p>
          <a:p>
            <a:pPr marL="0" indent="0" algn="ctr">
              <a:buNone/>
            </a:pPr>
            <a:r>
              <a:rPr lang="ru-RU" dirty="0" smtClean="0">
                <a:cs typeface="Times New Roman" pitchFamily="18" charset="0"/>
              </a:rPr>
              <a:t>ФОП и обновленных ФГОС»</a:t>
            </a:r>
          </a:p>
          <a:p>
            <a:pPr marL="0" indent="0" algn="ctr">
              <a:buNone/>
            </a:pPr>
            <a:r>
              <a:rPr lang="ru-RU" b="1" i="1" dirty="0" smtClean="0">
                <a:cs typeface="Times New Roman" pitchFamily="18" charset="0"/>
              </a:rPr>
              <a:t>Время проведения: </a:t>
            </a:r>
            <a:r>
              <a:rPr lang="ru-RU" dirty="0" smtClean="0">
                <a:cs typeface="Times New Roman" pitchFamily="18" charset="0"/>
              </a:rPr>
              <a:t>27.02.2025 в 16.30</a:t>
            </a:r>
          </a:p>
          <a:p>
            <a:pPr marL="0" indent="0" algn="ctr">
              <a:buNone/>
            </a:pPr>
            <a:r>
              <a:rPr lang="ru-RU" b="1" i="1" dirty="0" smtClean="0">
                <a:cs typeface="Times New Roman" pitchFamily="18" charset="0"/>
              </a:rPr>
              <a:t>Место проведения: </a:t>
            </a:r>
            <a:r>
              <a:rPr lang="ru-RU" dirty="0" smtClean="0">
                <a:cs typeface="Times New Roman" pitchFamily="18" charset="0"/>
              </a:rPr>
              <a:t>ГБОУ школа №683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562074"/>
          </a:xfrm>
        </p:spPr>
        <p:txBody>
          <a:bodyPr>
            <a:noAutofit/>
          </a:bodyPr>
          <a:lstStyle/>
          <a:p>
            <a:r>
              <a:rPr lang="ru-RU" b="1" dirty="0" smtClean="0"/>
              <a:t>ГИА (информация с сайта ФИПИ)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200" b="1" dirty="0" smtClean="0"/>
              <a:t>ОГЭ </a:t>
            </a:r>
          </a:p>
          <a:p>
            <a:pPr marL="0" indent="0">
              <a:buNone/>
            </a:pPr>
            <a:r>
              <a:rPr lang="ru-RU" b="1" dirty="0"/>
              <a:t>Изменения в КИМ 2025 года по сравнению с 2024 годом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Изменения структуры и содержания КИМ </a:t>
            </a:r>
            <a:r>
              <a:rPr lang="ru-RU" b="1" u="sng" dirty="0"/>
              <a:t>отсутствуют.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Максимальный балл за выполнение задания 3 снижен с 2 до 1. Максимальный первичный балл за выполнение экзаменационной работы снижен с 48 до 47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79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ТМ по биологии </a:t>
            </a:r>
            <a:br>
              <a:rPr lang="ru-RU" b="1" dirty="0" smtClean="0"/>
            </a:br>
            <a:r>
              <a:rPr lang="ru-RU" b="1" dirty="0" smtClean="0"/>
              <a:t>в формате ОГЭ и ЕГЭ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/>
              <a:t>Задания</a:t>
            </a:r>
            <a:r>
              <a:rPr lang="ru-RU" dirty="0" smtClean="0"/>
              <a:t> ответственным 17.03.2025</a:t>
            </a:r>
          </a:p>
          <a:p>
            <a:r>
              <a:rPr lang="ru-RU" b="1" u="sng" dirty="0" smtClean="0"/>
              <a:t>Проведение</a:t>
            </a:r>
            <a:r>
              <a:rPr lang="ru-RU" dirty="0" smtClean="0"/>
              <a:t> с 18.03.2025 по 20.03.2025 (по плану школы)</a:t>
            </a:r>
          </a:p>
          <a:p>
            <a:r>
              <a:rPr lang="ru-RU" b="1" u="sng" dirty="0" smtClean="0"/>
              <a:t>Ответы</a:t>
            </a:r>
            <a:r>
              <a:rPr lang="ru-RU" dirty="0" smtClean="0"/>
              <a:t> 20.03.2025 в 16.00</a:t>
            </a:r>
          </a:p>
          <a:p>
            <a:r>
              <a:rPr lang="ru-RU" dirty="0" smtClean="0"/>
              <a:t>Консультация по требованию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ГИА (ЕГЭ)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/>
              <a:t>Коновалова О.С. </a:t>
            </a:r>
            <a:r>
              <a:rPr lang="ru-RU" dirty="0" smtClean="0"/>
              <a:t>(ГБОУ школа № 579) </a:t>
            </a:r>
          </a:p>
          <a:p>
            <a:pPr>
              <a:buNone/>
            </a:pPr>
            <a:r>
              <a:rPr lang="ru-RU" dirty="0" smtClean="0"/>
              <a:t>Анализ изменений в ЕГЭ по биологии в 2025г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</a:t>
            </a:r>
            <a:r>
              <a:rPr lang="ru-RU" b="1" dirty="0" err="1" smtClean="0"/>
              <a:t>Сенатова</a:t>
            </a:r>
            <a:r>
              <a:rPr lang="ru-RU" b="1" dirty="0" smtClean="0"/>
              <a:t> А.А. </a:t>
            </a:r>
            <a:r>
              <a:rPr lang="ru-RU" dirty="0" smtClean="0"/>
              <a:t>(ГБОУ школа №644)</a:t>
            </a:r>
          </a:p>
          <a:p>
            <a:pPr>
              <a:buNone/>
            </a:pPr>
            <a:r>
              <a:rPr lang="ru-RU" dirty="0" smtClean="0"/>
              <a:t>Стратегии подготовки к решению задач линии 28 ЕГЭ по биологии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85544" y="2913419"/>
            <a:ext cx="85729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ТВОРЧЕСКИХ УСПЕХОВ, КОЛЛЕГИ!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</TotalTime>
  <Words>144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Семинары ИМЦ</vt:lpstr>
      <vt:lpstr>ГИА (информация с сайта ФИПИ)</vt:lpstr>
      <vt:lpstr>ТМ по биологии  в формате ОГЭ и ЕГЭ</vt:lpstr>
      <vt:lpstr>ГИА (ЕГЭ)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Grigorev Tolik</dc:creator>
  <cp:lastModifiedBy>316Kab</cp:lastModifiedBy>
  <cp:revision>105</cp:revision>
  <dcterms:created xsi:type="dcterms:W3CDTF">2021-08-28T06:06:16Z</dcterms:created>
  <dcterms:modified xsi:type="dcterms:W3CDTF">2025-05-29T13:36:43Z</dcterms:modified>
</cp:coreProperties>
</file>